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5" r:id="rId5"/>
    <p:sldMasterId id="2147484416" r:id="rId6"/>
    <p:sldMasterId id="2147483660" r:id="rId7"/>
    <p:sldMasterId id="2147484546" r:id="rId8"/>
  </p:sldMasterIdLst>
  <p:notesMasterIdLst>
    <p:notesMasterId r:id="rId38"/>
  </p:notesMasterIdLst>
  <p:handoutMasterIdLst>
    <p:handoutMasterId r:id="rId39"/>
  </p:handoutMasterIdLst>
  <p:sldIdLst>
    <p:sldId id="4096" r:id="rId9"/>
    <p:sldId id="1972093245" r:id="rId10"/>
    <p:sldId id="1972093259" r:id="rId11"/>
    <p:sldId id="262" r:id="rId12"/>
    <p:sldId id="4104" r:id="rId13"/>
    <p:sldId id="369" r:id="rId14"/>
    <p:sldId id="1972093260" r:id="rId15"/>
    <p:sldId id="2859" r:id="rId16"/>
    <p:sldId id="4102" r:id="rId17"/>
    <p:sldId id="4103" r:id="rId18"/>
    <p:sldId id="4105" r:id="rId19"/>
    <p:sldId id="336" r:id="rId20"/>
    <p:sldId id="337" r:id="rId21"/>
    <p:sldId id="459" r:id="rId22"/>
    <p:sldId id="291" r:id="rId23"/>
    <p:sldId id="2849" r:id="rId24"/>
    <p:sldId id="461" r:id="rId25"/>
    <p:sldId id="271" r:id="rId26"/>
    <p:sldId id="463" r:id="rId27"/>
    <p:sldId id="617" r:id="rId28"/>
    <p:sldId id="1972093238" r:id="rId29"/>
    <p:sldId id="2861" r:id="rId30"/>
    <p:sldId id="4106" r:id="rId31"/>
    <p:sldId id="1972093252" r:id="rId32"/>
    <p:sldId id="4086" r:id="rId33"/>
    <p:sldId id="408" r:id="rId34"/>
    <p:sldId id="1972093235" r:id="rId35"/>
    <p:sldId id="462" r:id="rId36"/>
    <p:sldId id="4113"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and Style Guide" id="{FAC9343E-3D2E-E348-9998-F6DDD72ED9EA}">
          <p14:sldIdLst>
            <p14:sldId id="4096"/>
            <p14:sldId id="1972093245"/>
            <p14:sldId id="1972093259"/>
            <p14:sldId id="262"/>
            <p14:sldId id="4104"/>
            <p14:sldId id="369"/>
            <p14:sldId id="1972093260"/>
            <p14:sldId id="2859"/>
            <p14:sldId id="4102"/>
            <p14:sldId id="4103"/>
            <p14:sldId id="4105"/>
            <p14:sldId id="336"/>
            <p14:sldId id="337"/>
            <p14:sldId id="459"/>
            <p14:sldId id="291"/>
            <p14:sldId id="2849"/>
            <p14:sldId id="461"/>
            <p14:sldId id="271"/>
            <p14:sldId id="463"/>
            <p14:sldId id="617"/>
            <p14:sldId id="1972093238"/>
            <p14:sldId id="2861"/>
            <p14:sldId id="4106"/>
            <p14:sldId id="1972093252"/>
            <p14:sldId id="4086"/>
            <p14:sldId id="408"/>
            <p14:sldId id="1972093235"/>
            <p14:sldId id="462"/>
            <p14:sldId id="4113"/>
          </p14:sldIdLst>
        </p14:section>
      </p14:sectionLst>
    </p:ext>
    <p:ext uri="{EFAFB233-063F-42B5-8137-9DF3F51BA10A}">
      <p15:sldGuideLst xmlns:p15="http://schemas.microsoft.com/office/powerpoint/2012/main">
        <p15:guide id="1" orient="horz" pos="1620" userDrawn="1">
          <p15:clr>
            <a:srgbClr val="A4A3A4"/>
          </p15:clr>
        </p15:guide>
        <p15:guide id="2" orient="horz" pos="1908" userDrawn="1">
          <p15:clr>
            <a:srgbClr val="A4A3A4"/>
          </p15:clr>
        </p15:guide>
        <p15:guide id="3" orient="horz" pos="2196" userDrawn="1">
          <p15:clr>
            <a:srgbClr val="A4A3A4"/>
          </p15:clr>
        </p15:guide>
        <p15:guide id="4" orient="horz" pos="2892" userDrawn="1">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37B"/>
    <a:srgbClr val="DADBDE"/>
    <a:srgbClr val="484D56"/>
    <a:srgbClr val="842D6E"/>
    <a:srgbClr val="002D57"/>
    <a:srgbClr val="72C2E5"/>
    <a:srgbClr val="1A63B0"/>
    <a:srgbClr val="1763B0"/>
    <a:srgbClr val="484D57"/>
    <a:srgbClr val="74C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86429" autoAdjust="0"/>
  </p:normalViewPr>
  <p:slideViewPr>
    <p:cSldViewPr snapToGrid="0">
      <p:cViewPr varScale="1">
        <p:scale>
          <a:sx n="99" d="100"/>
          <a:sy n="99" d="100"/>
        </p:scale>
        <p:origin x="315" y="58"/>
      </p:cViewPr>
      <p:guideLst>
        <p:guide orient="horz" pos="1620"/>
        <p:guide orient="horz" pos="1908"/>
        <p:guide orient="horz" pos="2196"/>
        <p:guide orient="horz" pos="289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57" d="100"/>
          <a:sy n="157" d="100"/>
        </p:scale>
        <p:origin x="148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kucera\Documents\AAA\AMH%20Genetika%20Plzen\AMH%20ELISA%20vs%20DxI\AMH%20ELISA%20vs%20DxI%20Plzen%2002032015_korelace_klinbioc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AMH correlation AMH GEN II </a:t>
            </a:r>
            <a:r>
              <a:rPr lang="cs-CZ" sz="1400" dirty="0"/>
              <a:t>ELISA </a:t>
            </a:r>
            <a:r>
              <a:rPr lang="en-US" sz="1400" dirty="0"/>
              <a:t>v</a:t>
            </a:r>
            <a:r>
              <a:rPr lang="cs-CZ" sz="1400" dirty="0"/>
              <a:t>s.</a:t>
            </a:r>
            <a:r>
              <a:rPr lang="en-US" sz="1400" dirty="0"/>
              <a:t> AMH D</a:t>
            </a:r>
            <a:r>
              <a:rPr lang="cs-CZ" sz="1400" dirty="0"/>
              <a:t>x</a:t>
            </a:r>
            <a:r>
              <a:rPr lang="en-US" sz="1400" dirty="0"/>
              <a:t>I</a:t>
            </a:r>
          </a:p>
        </c:rich>
      </c:tx>
      <c:layout>
        <c:manualLayout>
          <c:xMode val="edge"/>
          <c:yMode val="edge"/>
          <c:x val="0.17518514238430749"/>
          <c:y val="4.924477951328543E-2"/>
        </c:manualLayout>
      </c:layout>
      <c:overlay val="0"/>
    </c:title>
    <c:autoTitleDeleted val="0"/>
    <c:plotArea>
      <c:layout>
        <c:manualLayout>
          <c:layoutTarget val="inner"/>
          <c:xMode val="edge"/>
          <c:yMode val="edge"/>
          <c:x val="0.15692386650639512"/>
          <c:y val="0.17745617237626751"/>
          <c:w val="0.79157619877275198"/>
          <c:h val="0.63688543838973666"/>
        </c:manualLayout>
      </c:layout>
      <c:scatterChart>
        <c:scatterStyle val="lineMarker"/>
        <c:varyColors val="0"/>
        <c:ser>
          <c:idx val="0"/>
          <c:order val="0"/>
          <c:spPr>
            <a:ln>
              <a:noFill/>
            </a:ln>
          </c:spPr>
          <c:trendline>
            <c:spPr>
              <a:ln w="19050">
                <a:solidFill>
                  <a:srgbClr val="FF0000"/>
                </a:solidFill>
              </a:ln>
            </c:spPr>
            <c:trendlineType val="power"/>
            <c:dispRSqr val="0"/>
            <c:dispEq val="0"/>
          </c:trendline>
          <c:xVal>
            <c:numRef>
              <c:f>Sheet1!$C$2:$C$161</c:f>
              <c:numCache>
                <c:formatCode>General</c:formatCode>
                <c:ptCount val="160"/>
                <c:pt idx="0">
                  <c:v>2.4900000000000002</c:v>
                </c:pt>
                <c:pt idx="1">
                  <c:v>1.29</c:v>
                </c:pt>
                <c:pt idx="2">
                  <c:v>7.88</c:v>
                </c:pt>
                <c:pt idx="3">
                  <c:v>2.4900000000000002</c:v>
                </c:pt>
                <c:pt idx="4">
                  <c:v>4.3600000000000003</c:v>
                </c:pt>
                <c:pt idx="5">
                  <c:v>5.13</c:v>
                </c:pt>
                <c:pt idx="6">
                  <c:v>7.9</c:v>
                </c:pt>
                <c:pt idx="7">
                  <c:v>4.3600000000000003</c:v>
                </c:pt>
                <c:pt idx="8">
                  <c:v>14.75</c:v>
                </c:pt>
                <c:pt idx="9">
                  <c:v>3.32</c:v>
                </c:pt>
                <c:pt idx="10">
                  <c:v>5.39</c:v>
                </c:pt>
                <c:pt idx="11">
                  <c:v>1.72</c:v>
                </c:pt>
                <c:pt idx="12">
                  <c:v>2.16</c:v>
                </c:pt>
                <c:pt idx="13">
                  <c:v>3.78</c:v>
                </c:pt>
                <c:pt idx="14">
                  <c:v>3.09</c:v>
                </c:pt>
                <c:pt idx="15">
                  <c:v>1.31</c:v>
                </c:pt>
                <c:pt idx="16">
                  <c:v>8.9</c:v>
                </c:pt>
                <c:pt idx="17">
                  <c:v>1.76</c:v>
                </c:pt>
                <c:pt idx="18">
                  <c:v>3.34</c:v>
                </c:pt>
                <c:pt idx="19">
                  <c:v>6.26</c:v>
                </c:pt>
                <c:pt idx="20">
                  <c:v>3.01</c:v>
                </c:pt>
                <c:pt idx="21">
                  <c:v>3.97</c:v>
                </c:pt>
                <c:pt idx="22">
                  <c:v>6.07</c:v>
                </c:pt>
                <c:pt idx="23">
                  <c:v>3.27</c:v>
                </c:pt>
                <c:pt idx="24">
                  <c:v>1.84</c:v>
                </c:pt>
                <c:pt idx="25">
                  <c:v>0.98</c:v>
                </c:pt>
                <c:pt idx="26">
                  <c:v>2.54</c:v>
                </c:pt>
                <c:pt idx="27">
                  <c:v>4.92</c:v>
                </c:pt>
                <c:pt idx="28">
                  <c:v>3.95</c:v>
                </c:pt>
                <c:pt idx="29">
                  <c:v>1.81</c:v>
                </c:pt>
                <c:pt idx="30">
                  <c:v>5.15</c:v>
                </c:pt>
                <c:pt idx="31">
                  <c:v>2.84</c:v>
                </c:pt>
                <c:pt idx="32">
                  <c:v>4.9000000000000004</c:v>
                </c:pt>
                <c:pt idx="33">
                  <c:v>1.74</c:v>
                </c:pt>
                <c:pt idx="34">
                  <c:v>4.24</c:v>
                </c:pt>
                <c:pt idx="35">
                  <c:v>2.4300000000000002</c:v>
                </c:pt>
                <c:pt idx="36">
                  <c:v>4.2300000000000004</c:v>
                </c:pt>
                <c:pt idx="37">
                  <c:v>3.8</c:v>
                </c:pt>
                <c:pt idx="38">
                  <c:v>1.88</c:v>
                </c:pt>
                <c:pt idx="39">
                  <c:v>3.3</c:v>
                </c:pt>
                <c:pt idx="40">
                  <c:v>2.62</c:v>
                </c:pt>
                <c:pt idx="41">
                  <c:v>0.48</c:v>
                </c:pt>
                <c:pt idx="42">
                  <c:v>1.6</c:v>
                </c:pt>
                <c:pt idx="43">
                  <c:v>5.03</c:v>
                </c:pt>
                <c:pt idx="44">
                  <c:v>1.24</c:v>
                </c:pt>
                <c:pt idx="45">
                  <c:v>1.92</c:v>
                </c:pt>
                <c:pt idx="46">
                  <c:v>1.97</c:v>
                </c:pt>
                <c:pt idx="47">
                  <c:v>3.46</c:v>
                </c:pt>
                <c:pt idx="48">
                  <c:v>6.28</c:v>
                </c:pt>
                <c:pt idx="49">
                  <c:v>2.87</c:v>
                </c:pt>
                <c:pt idx="50">
                  <c:v>3.29</c:v>
                </c:pt>
                <c:pt idx="51">
                  <c:v>11.02</c:v>
                </c:pt>
                <c:pt idx="52">
                  <c:v>3.64</c:v>
                </c:pt>
                <c:pt idx="53">
                  <c:v>3.43</c:v>
                </c:pt>
                <c:pt idx="54">
                  <c:v>7.24</c:v>
                </c:pt>
                <c:pt idx="55">
                  <c:v>4.75</c:v>
                </c:pt>
                <c:pt idx="56">
                  <c:v>4.7</c:v>
                </c:pt>
                <c:pt idx="57">
                  <c:v>3.93</c:v>
                </c:pt>
                <c:pt idx="58">
                  <c:v>5.44</c:v>
                </c:pt>
                <c:pt idx="59">
                  <c:v>5.55</c:v>
                </c:pt>
                <c:pt idx="60">
                  <c:v>5.34</c:v>
                </c:pt>
                <c:pt idx="61">
                  <c:v>2.97</c:v>
                </c:pt>
                <c:pt idx="62">
                  <c:v>3.24</c:v>
                </c:pt>
                <c:pt idx="63">
                  <c:v>3.42</c:v>
                </c:pt>
                <c:pt idx="64">
                  <c:v>2.13</c:v>
                </c:pt>
                <c:pt idx="65">
                  <c:v>2.2000000000000002</c:v>
                </c:pt>
                <c:pt idx="66">
                  <c:v>0.6</c:v>
                </c:pt>
                <c:pt idx="67">
                  <c:v>3.65</c:v>
                </c:pt>
                <c:pt idx="68">
                  <c:v>1.07</c:v>
                </c:pt>
                <c:pt idx="69">
                  <c:v>7.9</c:v>
                </c:pt>
                <c:pt idx="70">
                  <c:v>1.1499999999999999</c:v>
                </c:pt>
                <c:pt idx="71">
                  <c:v>1</c:v>
                </c:pt>
                <c:pt idx="72">
                  <c:v>2.4</c:v>
                </c:pt>
                <c:pt idx="73">
                  <c:v>3.27</c:v>
                </c:pt>
                <c:pt idx="74">
                  <c:v>2.94</c:v>
                </c:pt>
                <c:pt idx="75">
                  <c:v>2.0299999999999998</c:v>
                </c:pt>
                <c:pt idx="76">
                  <c:v>4.71</c:v>
                </c:pt>
                <c:pt idx="77">
                  <c:v>4.24</c:v>
                </c:pt>
                <c:pt idx="78">
                  <c:v>5.83</c:v>
                </c:pt>
                <c:pt idx="79">
                  <c:v>10.81</c:v>
                </c:pt>
                <c:pt idx="80">
                  <c:v>2.21</c:v>
                </c:pt>
                <c:pt idx="81">
                  <c:v>1.49</c:v>
                </c:pt>
                <c:pt idx="82">
                  <c:v>5.57</c:v>
                </c:pt>
                <c:pt idx="83">
                  <c:v>2.77</c:v>
                </c:pt>
                <c:pt idx="84">
                  <c:v>0.97</c:v>
                </c:pt>
                <c:pt idx="85">
                  <c:v>2.63</c:v>
                </c:pt>
                <c:pt idx="86">
                  <c:v>8.31</c:v>
                </c:pt>
                <c:pt idx="87">
                  <c:v>1.5</c:v>
                </c:pt>
                <c:pt idx="88">
                  <c:v>6.31</c:v>
                </c:pt>
                <c:pt idx="89">
                  <c:v>2.2999999999999998</c:v>
                </c:pt>
                <c:pt idx="90">
                  <c:v>7.18</c:v>
                </c:pt>
                <c:pt idx="91">
                  <c:v>5.4</c:v>
                </c:pt>
                <c:pt idx="92">
                  <c:v>5.33</c:v>
                </c:pt>
                <c:pt idx="93">
                  <c:v>1.38</c:v>
                </c:pt>
                <c:pt idx="94">
                  <c:v>4.63</c:v>
                </c:pt>
                <c:pt idx="95">
                  <c:v>7.11</c:v>
                </c:pt>
                <c:pt idx="96">
                  <c:v>3.63</c:v>
                </c:pt>
                <c:pt idx="97">
                  <c:v>3.53</c:v>
                </c:pt>
                <c:pt idx="98">
                  <c:v>1.1000000000000001</c:v>
                </c:pt>
                <c:pt idx="99">
                  <c:v>4.53</c:v>
                </c:pt>
                <c:pt idx="100">
                  <c:v>4.2</c:v>
                </c:pt>
                <c:pt idx="101">
                  <c:v>0.65</c:v>
                </c:pt>
                <c:pt idx="102">
                  <c:v>22.14</c:v>
                </c:pt>
                <c:pt idx="103">
                  <c:v>5.89</c:v>
                </c:pt>
                <c:pt idx="104">
                  <c:v>2.5499999999999998</c:v>
                </c:pt>
                <c:pt idx="105">
                  <c:v>3.69</c:v>
                </c:pt>
                <c:pt idx="106">
                  <c:v>8.81</c:v>
                </c:pt>
                <c:pt idx="107">
                  <c:v>9.9</c:v>
                </c:pt>
                <c:pt idx="108">
                  <c:v>6.5</c:v>
                </c:pt>
                <c:pt idx="109">
                  <c:v>7.02</c:v>
                </c:pt>
                <c:pt idx="110">
                  <c:v>2.82</c:v>
                </c:pt>
                <c:pt idx="111">
                  <c:v>1.75</c:v>
                </c:pt>
                <c:pt idx="112">
                  <c:v>0.88</c:v>
                </c:pt>
                <c:pt idx="113">
                  <c:v>1.36</c:v>
                </c:pt>
                <c:pt idx="114">
                  <c:v>1.81</c:v>
                </c:pt>
                <c:pt idx="115">
                  <c:v>3.45</c:v>
                </c:pt>
                <c:pt idx="116">
                  <c:v>2.44</c:v>
                </c:pt>
                <c:pt idx="117">
                  <c:v>4.88</c:v>
                </c:pt>
                <c:pt idx="118">
                  <c:v>2.63</c:v>
                </c:pt>
                <c:pt idx="119">
                  <c:v>1</c:v>
                </c:pt>
                <c:pt idx="120">
                  <c:v>3.04</c:v>
                </c:pt>
                <c:pt idx="121">
                  <c:v>0.69</c:v>
                </c:pt>
                <c:pt idx="122">
                  <c:v>9.01</c:v>
                </c:pt>
                <c:pt idx="123">
                  <c:v>6.14</c:v>
                </c:pt>
                <c:pt idx="124">
                  <c:v>1.82</c:v>
                </c:pt>
                <c:pt idx="125">
                  <c:v>3.12</c:v>
                </c:pt>
                <c:pt idx="126">
                  <c:v>2.93</c:v>
                </c:pt>
                <c:pt idx="127">
                  <c:v>6.13</c:v>
                </c:pt>
                <c:pt idx="128">
                  <c:v>4.3</c:v>
                </c:pt>
                <c:pt idx="129">
                  <c:v>6.39</c:v>
                </c:pt>
                <c:pt idx="130">
                  <c:v>12.24</c:v>
                </c:pt>
                <c:pt idx="131">
                  <c:v>10.78</c:v>
                </c:pt>
                <c:pt idx="132">
                  <c:v>1.63</c:v>
                </c:pt>
                <c:pt idx="133">
                  <c:v>3.5</c:v>
                </c:pt>
                <c:pt idx="134">
                  <c:v>8.11</c:v>
                </c:pt>
                <c:pt idx="135">
                  <c:v>2.9</c:v>
                </c:pt>
                <c:pt idx="136">
                  <c:v>1.48</c:v>
                </c:pt>
                <c:pt idx="137">
                  <c:v>2.29</c:v>
                </c:pt>
                <c:pt idx="138">
                  <c:v>7.04</c:v>
                </c:pt>
                <c:pt idx="139">
                  <c:v>4.8899999999999997</c:v>
                </c:pt>
                <c:pt idx="140">
                  <c:v>3.05</c:v>
                </c:pt>
                <c:pt idx="141">
                  <c:v>1.66</c:v>
                </c:pt>
                <c:pt idx="142">
                  <c:v>10.01</c:v>
                </c:pt>
                <c:pt idx="143">
                  <c:v>6.14</c:v>
                </c:pt>
                <c:pt idx="144">
                  <c:v>1.82</c:v>
                </c:pt>
                <c:pt idx="145">
                  <c:v>3.12</c:v>
                </c:pt>
                <c:pt idx="146">
                  <c:v>2.93</c:v>
                </c:pt>
                <c:pt idx="147">
                  <c:v>6.13</c:v>
                </c:pt>
                <c:pt idx="148">
                  <c:v>4.3499999999999996</c:v>
                </c:pt>
                <c:pt idx="149">
                  <c:v>6.39</c:v>
                </c:pt>
                <c:pt idx="150">
                  <c:v>16.22</c:v>
                </c:pt>
                <c:pt idx="151">
                  <c:v>9.8800000000000008</c:v>
                </c:pt>
                <c:pt idx="152">
                  <c:v>1.63</c:v>
                </c:pt>
                <c:pt idx="153">
                  <c:v>3.56</c:v>
                </c:pt>
                <c:pt idx="154">
                  <c:v>8.11</c:v>
                </c:pt>
                <c:pt idx="155">
                  <c:v>2.94</c:v>
                </c:pt>
                <c:pt idx="156">
                  <c:v>1.48</c:v>
                </c:pt>
                <c:pt idx="157">
                  <c:v>2.29</c:v>
                </c:pt>
                <c:pt idx="158">
                  <c:v>7.15</c:v>
                </c:pt>
                <c:pt idx="159">
                  <c:v>4.34</c:v>
                </c:pt>
              </c:numCache>
            </c:numRef>
          </c:xVal>
          <c:yVal>
            <c:numRef>
              <c:f>Sheet1!$E$2:$E$161</c:f>
              <c:numCache>
                <c:formatCode>0.00</c:formatCode>
                <c:ptCount val="160"/>
                <c:pt idx="0">
                  <c:v>1.0441767068273091</c:v>
                </c:pt>
                <c:pt idx="1">
                  <c:v>1.0465116279069768</c:v>
                </c:pt>
                <c:pt idx="2">
                  <c:v>1.0038071065989849</c:v>
                </c:pt>
                <c:pt idx="3">
                  <c:v>0.96385542168674687</c:v>
                </c:pt>
                <c:pt idx="4">
                  <c:v>0.8853211009174311</c:v>
                </c:pt>
                <c:pt idx="5">
                  <c:v>0.8128654970760234</c:v>
                </c:pt>
                <c:pt idx="6">
                  <c:v>0.90126582278481004</c:v>
                </c:pt>
                <c:pt idx="7">
                  <c:v>0.87385321100917424</c:v>
                </c:pt>
                <c:pt idx="8">
                  <c:v>0.81898305084745759</c:v>
                </c:pt>
                <c:pt idx="9">
                  <c:v>1.0060240963855422</c:v>
                </c:pt>
                <c:pt idx="10">
                  <c:v>1.0575139146567718</c:v>
                </c:pt>
                <c:pt idx="11">
                  <c:v>1.0232558139534884</c:v>
                </c:pt>
                <c:pt idx="12">
                  <c:v>0.94444444444444442</c:v>
                </c:pt>
                <c:pt idx="13">
                  <c:v>0.90740740740740755</c:v>
                </c:pt>
                <c:pt idx="14">
                  <c:v>0.8964401294498382</c:v>
                </c:pt>
                <c:pt idx="15">
                  <c:v>1.0839694656488548</c:v>
                </c:pt>
                <c:pt idx="16">
                  <c:v>0.90786516853932586</c:v>
                </c:pt>
                <c:pt idx="17">
                  <c:v>1.1818181818181819</c:v>
                </c:pt>
                <c:pt idx="18">
                  <c:v>1.0059880239520957</c:v>
                </c:pt>
                <c:pt idx="19">
                  <c:v>0.91853035143769968</c:v>
                </c:pt>
                <c:pt idx="20">
                  <c:v>0.91029900332225933</c:v>
                </c:pt>
                <c:pt idx="21">
                  <c:v>0.95717884130982356</c:v>
                </c:pt>
                <c:pt idx="22">
                  <c:v>1.0214168039538716</c:v>
                </c:pt>
                <c:pt idx="23">
                  <c:v>1.1009174311926606</c:v>
                </c:pt>
                <c:pt idx="24">
                  <c:v>1.0380434782608694</c:v>
                </c:pt>
                <c:pt idx="25">
                  <c:v>1.0714285714285714</c:v>
                </c:pt>
                <c:pt idx="26">
                  <c:v>0.91732283464566933</c:v>
                </c:pt>
                <c:pt idx="27">
                  <c:v>0.89837398373983735</c:v>
                </c:pt>
                <c:pt idx="28">
                  <c:v>0.8683544303797468</c:v>
                </c:pt>
                <c:pt idx="29">
                  <c:v>1</c:v>
                </c:pt>
                <c:pt idx="30">
                  <c:v>0.84660194174757286</c:v>
                </c:pt>
                <c:pt idx="31">
                  <c:v>1.0105633802816902</c:v>
                </c:pt>
                <c:pt idx="32">
                  <c:v>0.86734693877551017</c:v>
                </c:pt>
                <c:pt idx="33">
                  <c:v>0.95402298850574707</c:v>
                </c:pt>
                <c:pt idx="34">
                  <c:v>0.83962264150943389</c:v>
                </c:pt>
                <c:pt idx="35">
                  <c:v>1.1851851851851851</c:v>
                </c:pt>
                <c:pt idx="36">
                  <c:v>0.92907801418439706</c:v>
                </c:pt>
                <c:pt idx="37">
                  <c:v>0.97894736842105268</c:v>
                </c:pt>
                <c:pt idx="38">
                  <c:v>0.99468085106382986</c:v>
                </c:pt>
                <c:pt idx="39">
                  <c:v>1.1000000000000001</c:v>
                </c:pt>
                <c:pt idx="40">
                  <c:v>1.0725190839694656</c:v>
                </c:pt>
                <c:pt idx="41">
                  <c:v>1.0208333333333333</c:v>
                </c:pt>
                <c:pt idx="42">
                  <c:v>0.85</c:v>
                </c:pt>
                <c:pt idx="43">
                  <c:v>0.91848906560636179</c:v>
                </c:pt>
                <c:pt idx="44">
                  <c:v>1.0241935483870968</c:v>
                </c:pt>
                <c:pt idx="45">
                  <c:v>0.98958333333333337</c:v>
                </c:pt>
                <c:pt idx="46">
                  <c:v>1.086294416243655</c:v>
                </c:pt>
                <c:pt idx="47">
                  <c:v>0.97109826589595372</c:v>
                </c:pt>
                <c:pt idx="48">
                  <c:v>0.86305732484076425</c:v>
                </c:pt>
                <c:pt idx="49">
                  <c:v>1.0418118466898956</c:v>
                </c:pt>
                <c:pt idx="50">
                  <c:v>1.0364741641337387</c:v>
                </c:pt>
                <c:pt idx="51">
                  <c:v>0.8656987295825771</c:v>
                </c:pt>
                <c:pt idx="52">
                  <c:v>0.93681318681318682</c:v>
                </c:pt>
                <c:pt idx="53">
                  <c:v>1.0204081632653061</c:v>
                </c:pt>
                <c:pt idx="54">
                  <c:v>0.850828729281768</c:v>
                </c:pt>
                <c:pt idx="55">
                  <c:v>0.89263157894736844</c:v>
                </c:pt>
                <c:pt idx="56">
                  <c:v>0.85744680851063837</c:v>
                </c:pt>
                <c:pt idx="57">
                  <c:v>0.94910941475826971</c:v>
                </c:pt>
                <c:pt idx="58">
                  <c:v>1.0294117647058822</c:v>
                </c:pt>
                <c:pt idx="59">
                  <c:v>0.96576576576576589</c:v>
                </c:pt>
                <c:pt idx="60">
                  <c:v>0.91011235955056191</c:v>
                </c:pt>
                <c:pt idx="61">
                  <c:v>0.92592592592592582</c:v>
                </c:pt>
                <c:pt idx="62">
                  <c:v>0.90432098765432101</c:v>
                </c:pt>
                <c:pt idx="63">
                  <c:v>0.87426900584795331</c:v>
                </c:pt>
                <c:pt idx="64">
                  <c:v>0.96713615023474186</c:v>
                </c:pt>
                <c:pt idx="65">
                  <c:v>0.88181818181818172</c:v>
                </c:pt>
                <c:pt idx="66">
                  <c:v>1.05</c:v>
                </c:pt>
                <c:pt idx="67">
                  <c:v>0.9342465753424658</c:v>
                </c:pt>
                <c:pt idx="68">
                  <c:v>1.0934579439252334</c:v>
                </c:pt>
                <c:pt idx="69">
                  <c:v>0.88860759493670882</c:v>
                </c:pt>
                <c:pt idx="70">
                  <c:v>1.1913043478260872</c:v>
                </c:pt>
                <c:pt idx="71">
                  <c:v>1.04</c:v>
                </c:pt>
                <c:pt idx="72">
                  <c:v>1.2</c:v>
                </c:pt>
                <c:pt idx="73">
                  <c:v>0.96024464831804279</c:v>
                </c:pt>
                <c:pt idx="74">
                  <c:v>0.97959183673469385</c:v>
                </c:pt>
                <c:pt idx="75">
                  <c:v>1.1773399014778327</c:v>
                </c:pt>
                <c:pt idx="76">
                  <c:v>0.88747346072186828</c:v>
                </c:pt>
                <c:pt idx="77">
                  <c:v>0.8985849056603773</c:v>
                </c:pt>
                <c:pt idx="78">
                  <c:v>0.8387650085763293</c:v>
                </c:pt>
                <c:pt idx="79">
                  <c:v>0.87604070305272896</c:v>
                </c:pt>
                <c:pt idx="80">
                  <c:v>1.0226244343891402</c:v>
                </c:pt>
                <c:pt idx="81">
                  <c:v>1.093959731543624</c:v>
                </c:pt>
                <c:pt idx="82">
                  <c:v>0.81508078994613997</c:v>
                </c:pt>
                <c:pt idx="83">
                  <c:v>0.98194945848375459</c:v>
                </c:pt>
                <c:pt idx="84">
                  <c:v>1.0515463917525774</c:v>
                </c:pt>
                <c:pt idx="85">
                  <c:v>0.90494296577946765</c:v>
                </c:pt>
                <c:pt idx="86">
                  <c:v>0.95788206979542712</c:v>
                </c:pt>
                <c:pt idx="87">
                  <c:v>1.06</c:v>
                </c:pt>
                <c:pt idx="88">
                  <c:v>0.92551505546751189</c:v>
                </c:pt>
                <c:pt idx="89">
                  <c:v>1.0434782608695652</c:v>
                </c:pt>
                <c:pt idx="90">
                  <c:v>0.93036211699164351</c:v>
                </c:pt>
                <c:pt idx="91">
                  <c:v>1.0537037037037038</c:v>
                </c:pt>
                <c:pt idx="92">
                  <c:v>1.0150093808630394</c:v>
                </c:pt>
                <c:pt idx="93">
                  <c:v>1.0289855072463769</c:v>
                </c:pt>
                <c:pt idx="94">
                  <c:v>1.0021598272138228</c:v>
                </c:pt>
                <c:pt idx="95">
                  <c:v>0.93530239099859358</c:v>
                </c:pt>
                <c:pt idx="96">
                  <c:v>1.0027548209366393</c:v>
                </c:pt>
                <c:pt idx="97">
                  <c:v>1.0084985835694051</c:v>
                </c:pt>
                <c:pt idx="98">
                  <c:v>1.0454545454545452</c:v>
                </c:pt>
                <c:pt idx="99">
                  <c:v>0.95584988962472406</c:v>
                </c:pt>
                <c:pt idx="100">
                  <c:v>0.85</c:v>
                </c:pt>
                <c:pt idx="101">
                  <c:v>1.1384615384615384</c:v>
                </c:pt>
                <c:pt idx="102">
                  <c:v>0.95392953929539293</c:v>
                </c:pt>
                <c:pt idx="103">
                  <c:v>0.97792869269949068</c:v>
                </c:pt>
                <c:pt idx="104">
                  <c:v>0.9882352941176471</c:v>
                </c:pt>
                <c:pt idx="105">
                  <c:v>1.024390243902439</c:v>
                </c:pt>
                <c:pt idx="106">
                  <c:v>0.85244040862656068</c:v>
                </c:pt>
                <c:pt idx="107">
                  <c:v>0.88282828282828285</c:v>
                </c:pt>
                <c:pt idx="108">
                  <c:v>0.8815384615384616</c:v>
                </c:pt>
                <c:pt idx="109">
                  <c:v>0.93874643874643882</c:v>
                </c:pt>
                <c:pt idx="110">
                  <c:v>0.91843971631205679</c:v>
                </c:pt>
                <c:pt idx="111">
                  <c:v>1.0571428571428572</c:v>
                </c:pt>
                <c:pt idx="112">
                  <c:v>1.1022727272727273</c:v>
                </c:pt>
                <c:pt idx="113">
                  <c:v>0.86029411764705876</c:v>
                </c:pt>
                <c:pt idx="114">
                  <c:v>1</c:v>
                </c:pt>
                <c:pt idx="115">
                  <c:v>1.0028985507246375</c:v>
                </c:pt>
                <c:pt idx="116">
                  <c:v>0.97950819672131151</c:v>
                </c:pt>
                <c:pt idx="117">
                  <c:v>1.0614754098360655</c:v>
                </c:pt>
                <c:pt idx="118">
                  <c:v>0.99239543726235746</c:v>
                </c:pt>
                <c:pt idx="119">
                  <c:v>1.04</c:v>
                </c:pt>
                <c:pt idx="120">
                  <c:v>0.95723684210526316</c:v>
                </c:pt>
                <c:pt idx="121">
                  <c:v>0.92753623188405809</c:v>
                </c:pt>
                <c:pt idx="122">
                  <c:v>0.86459489456159822</c:v>
                </c:pt>
                <c:pt idx="123">
                  <c:v>0.82084690553745931</c:v>
                </c:pt>
                <c:pt idx="124">
                  <c:v>0.97252747252747251</c:v>
                </c:pt>
                <c:pt idx="125">
                  <c:v>0.90384615384615374</c:v>
                </c:pt>
                <c:pt idx="126">
                  <c:v>0.8225255972696246</c:v>
                </c:pt>
                <c:pt idx="127">
                  <c:v>0.88417618270799347</c:v>
                </c:pt>
                <c:pt idx="128">
                  <c:v>0.85348837209302331</c:v>
                </c:pt>
                <c:pt idx="129">
                  <c:v>0.88419405320813782</c:v>
                </c:pt>
                <c:pt idx="130">
                  <c:v>0.82271241830065356</c:v>
                </c:pt>
                <c:pt idx="131">
                  <c:v>0.85157699443413737</c:v>
                </c:pt>
                <c:pt idx="132">
                  <c:v>1.128834355828221</c:v>
                </c:pt>
                <c:pt idx="133">
                  <c:v>0.9</c:v>
                </c:pt>
                <c:pt idx="134">
                  <c:v>0.9136868064118373</c:v>
                </c:pt>
                <c:pt idx="135">
                  <c:v>0.8655172413793103</c:v>
                </c:pt>
                <c:pt idx="136">
                  <c:v>1</c:v>
                </c:pt>
                <c:pt idx="137">
                  <c:v>0.95633187772925765</c:v>
                </c:pt>
                <c:pt idx="138">
                  <c:v>0.875</c:v>
                </c:pt>
                <c:pt idx="139">
                  <c:v>0.95296523517382425</c:v>
                </c:pt>
                <c:pt idx="140">
                  <c:v>0.98032786885245915</c:v>
                </c:pt>
                <c:pt idx="141">
                  <c:v>0.98795180722891562</c:v>
                </c:pt>
                <c:pt idx="142">
                  <c:v>0.95004995004995008</c:v>
                </c:pt>
                <c:pt idx="143">
                  <c:v>0.90228013029315968</c:v>
                </c:pt>
                <c:pt idx="144">
                  <c:v>0.91758241758241754</c:v>
                </c:pt>
                <c:pt idx="145">
                  <c:v>0.90384615384615374</c:v>
                </c:pt>
                <c:pt idx="146">
                  <c:v>0.8225255972696246</c:v>
                </c:pt>
                <c:pt idx="147">
                  <c:v>0.9951060358890701</c:v>
                </c:pt>
                <c:pt idx="148">
                  <c:v>0.91264367816091962</c:v>
                </c:pt>
                <c:pt idx="149">
                  <c:v>0.92175273865414709</c:v>
                </c:pt>
                <c:pt idx="150">
                  <c:v>0.92848335388409375</c:v>
                </c:pt>
                <c:pt idx="151">
                  <c:v>0.92914979757085014</c:v>
                </c:pt>
                <c:pt idx="152">
                  <c:v>1.128834355828221</c:v>
                </c:pt>
                <c:pt idx="153">
                  <c:v>0.8848314606741573</c:v>
                </c:pt>
                <c:pt idx="154">
                  <c:v>0.95930949445129476</c:v>
                </c:pt>
                <c:pt idx="155">
                  <c:v>0.88095238095238093</c:v>
                </c:pt>
                <c:pt idx="156">
                  <c:v>1</c:v>
                </c:pt>
                <c:pt idx="157">
                  <c:v>0.95633187772925765</c:v>
                </c:pt>
                <c:pt idx="158">
                  <c:v>0.86153846153846148</c:v>
                </c:pt>
                <c:pt idx="159">
                  <c:v>1.0391705069124424</c:v>
                </c:pt>
              </c:numCache>
            </c:numRef>
          </c:yVal>
          <c:smooth val="0"/>
          <c:extLst>
            <c:ext xmlns:c16="http://schemas.microsoft.com/office/drawing/2014/chart" uri="{C3380CC4-5D6E-409C-BE32-E72D297353CC}">
              <c16:uniqueId val="{00000001-F438-45B4-B385-58145CAD842B}"/>
            </c:ext>
          </c:extLst>
        </c:ser>
        <c:dLbls>
          <c:showLegendKey val="0"/>
          <c:showVal val="0"/>
          <c:showCatName val="0"/>
          <c:showSerName val="0"/>
          <c:showPercent val="0"/>
          <c:showBubbleSize val="0"/>
        </c:dLbls>
        <c:axId val="471623632"/>
        <c:axId val="499710040"/>
      </c:scatterChart>
      <c:valAx>
        <c:axId val="471623632"/>
        <c:scaling>
          <c:orientation val="minMax"/>
        </c:scaling>
        <c:delete val="0"/>
        <c:axPos val="b"/>
        <c:majorGridlines/>
        <c:title>
          <c:tx>
            <c:rich>
              <a:bodyPr/>
              <a:lstStyle/>
              <a:p>
                <a:pPr>
                  <a:defRPr/>
                </a:pPr>
                <a:r>
                  <a:rPr lang="en-US" sz="1200" b="1" i="0" baseline="0" dirty="0">
                    <a:effectLst/>
                  </a:rPr>
                  <a:t>AMH Gen II ELISA (ng/mL)</a:t>
                </a:r>
                <a:endParaRPr lang="en-US" sz="1200" dirty="0">
                  <a:effectLst/>
                </a:endParaRPr>
              </a:p>
            </c:rich>
          </c:tx>
          <c:layout>
            <c:manualLayout>
              <c:xMode val="edge"/>
              <c:yMode val="edge"/>
              <c:x val="0.40430140057535691"/>
              <c:y val="0.89002295118205466"/>
            </c:manualLayout>
          </c:layout>
          <c:overlay val="0"/>
        </c:title>
        <c:numFmt formatCode="General" sourceLinked="1"/>
        <c:majorTickMark val="none"/>
        <c:minorTickMark val="none"/>
        <c:tickLblPos val="nextTo"/>
        <c:crossAx val="499710040"/>
        <c:crossesAt val="0"/>
        <c:crossBetween val="midCat"/>
        <c:majorUnit val="2"/>
      </c:valAx>
      <c:valAx>
        <c:axId val="499710040"/>
        <c:scaling>
          <c:orientation val="minMax"/>
          <c:max val="2"/>
          <c:min val="0"/>
        </c:scaling>
        <c:delete val="0"/>
        <c:axPos val="l"/>
        <c:majorGridlines/>
        <c:title>
          <c:tx>
            <c:rich>
              <a:bodyPr/>
              <a:lstStyle/>
              <a:p>
                <a:pPr>
                  <a:defRPr/>
                </a:pPr>
                <a:r>
                  <a:rPr lang="en-US" sz="1200" b="1" i="0" baseline="0" dirty="0">
                    <a:effectLst/>
                  </a:rPr>
                  <a:t>AMH D</a:t>
                </a:r>
                <a:r>
                  <a:rPr lang="cs-CZ" sz="1200" b="1" i="0" baseline="0" dirty="0">
                    <a:effectLst/>
                  </a:rPr>
                  <a:t>x</a:t>
                </a:r>
                <a:r>
                  <a:rPr lang="en-US" sz="1200" b="1" i="0" baseline="0" dirty="0">
                    <a:effectLst/>
                  </a:rPr>
                  <a:t>I (ng/mL)</a:t>
                </a:r>
                <a:endParaRPr lang="en-US" sz="1200" dirty="0">
                  <a:effectLst/>
                </a:endParaRPr>
              </a:p>
            </c:rich>
          </c:tx>
          <c:layout>
            <c:manualLayout>
              <c:xMode val="edge"/>
              <c:yMode val="edge"/>
              <c:x val="5.3731491110780967E-2"/>
              <c:y val="0.35500638703859488"/>
            </c:manualLayout>
          </c:layout>
          <c:overlay val="0"/>
        </c:title>
        <c:numFmt formatCode="0.00" sourceLinked="0"/>
        <c:majorTickMark val="in"/>
        <c:minorTickMark val="none"/>
        <c:tickLblPos val="nextTo"/>
        <c:crossAx val="471623632"/>
        <c:crosses val="autoZero"/>
        <c:crossBetween val="midCat"/>
        <c:majorUnit val="0.2"/>
      </c:valAx>
      <c:spPr>
        <a:solidFill>
          <a:schemeClr val="lt1"/>
        </a:solidFill>
        <a:ln w="12700" cap="flat" cmpd="sng" algn="ctr">
          <a:solidFill>
            <a:schemeClr val="dk1"/>
          </a:solidFill>
          <a:prstDash val="solid"/>
          <a:miter lim="800000"/>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ru-RU" sz="1200" dirty="0"/>
              <a:t>С</a:t>
            </a:r>
            <a:r>
              <a:rPr lang="en-US" sz="1200" dirty="0" err="1"/>
              <a:t>orrelation</a:t>
            </a:r>
            <a:r>
              <a:rPr lang="en-US" sz="1200" dirty="0"/>
              <a:t> AMH GEN II </a:t>
            </a:r>
            <a:r>
              <a:rPr lang="cs-CZ" sz="1200" dirty="0"/>
              <a:t>ELISA </a:t>
            </a:r>
            <a:r>
              <a:rPr lang="en-US" sz="1200" dirty="0"/>
              <a:t>v</a:t>
            </a:r>
            <a:r>
              <a:rPr lang="cs-CZ" sz="1200" dirty="0"/>
              <a:t>s.</a:t>
            </a:r>
            <a:r>
              <a:rPr lang="en-US" sz="1200" dirty="0"/>
              <a:t> AMH D</a:t>
            </a:r>
            <a:r>
              <a:rPr lang="cs-CZ" sz="1200" dirty="0"/>
              <a:t>x</a:t>
            </a:r>
            <a:r>
              <a:rPr lang="en-US" sz="1200" dirty="0"/>
              <a:t>I</a:t>
            </a:r>
          </a:p>
        </c:rich>
      </c:tx>
      <c:layout>
        <c:manualLayout>
          <c:xMode val="edge"/>
          <c:yMode val="edge"/>
          <c:x val="0.18945265886956164"/>
          <c:y val="4.4041448281641783E-2"/>
        </c:manualLayout>
      </c:layout>
      <c:overlay val="0"/>
    </c:title>
    <c:autoTitleDeleted val="0"/>
    <c:plotArea>
      <c:layout>
        <c:manualLayout>
          <c:layoutTarget val="inner"/>
          <c:xMode val="edge"/>
          <c:yMode val="edge"/>
          <c:x val="0.15692386650639512"/>
          <c:y val="0.17745617237626751"/>
          <c:w val="0.79157619877275198"/>
          <c:h val="0.63688543838973666"/>
        </c:manualLayout>
      </c:layout>
      <c:scatterChart>
        <c:scatterStyle val="lineMarker"/>
        <c:varyColors val="0"/>
        <c:ser>
          <c:idx val="0"/>
          <c:order val="0"/>
          <c:spPr>
            <a:ln w="28575">
              <a:noFill/>
            </a:ln>
          </c:spPr>
          <c:trendline>
            <c:trendlineType val="linear"/>
            <c:dispRSqr val="1"/>
            <c:dispEq val="1"/>
            <c:trendlineLbl>
              <c:layout>
                <c:manualLayout>
                  <c:x val="-0.28453135536787699"/>
                  <c:y val="-0.13308636715142"/>
                </c:manualLayout>
              </c:layout>
              <c:tx>
                <c:rich>
                  <a:bodyPr/>
                  <a:lstStyle/>
                  <a:p>
                    <a:pPr>
                      <a:defRPr/>
                    </a:pPr>
                    <a:r>
                      <a:rPr lang="en-US" sz="1200" dirty="0"/>
                      <a:t>y = 0.8852x + 0.2051</a:t>
                    </a:r>
                    <a:br>
                      <a:rPr lang="en-US" sz="1200" dirty="0"/>
                    </a:br>
                    <a:r>
                      <a:rPr lang="en-US" sz="1200" b="0" i="0" baseline="0" dirty="0">
                        <a:effectLst/>
                      </a:rPr>
                      <a:t>R² = 0.9869</a:t>
                    </a:r>
                    <a:endParaRPr lang="en-US" sz="1200" dirty="0">
                      <a:effectLst/>
                    </a:endParaRPr>
                  </a:p>
                </c:rich>
              </c:tx>
              <c:numFmt formatCode="General" sourceLinked="0"/>
              <c:spPr>
                <a:solidFill>
                  <a:schemeClr val="bg1"/>
                </a:solidFill>
                <a:ln>
                  <a:solidFill>
                    <a:schemeClr val="tx1"/>
                  </a:solidFill>
                </a:ln>
              </c:spPr>
            </c:trendlineLbl>
          </c:trendline>
          <c:xVal>
            <c:numRef>
              <c:f>Sheet1!$C$2:$C$161</c:f>
              <c:numCache>
                <c:formatCode>General</c:formatCode>
                <c:ptCount val="160"/>
                <c:pt idx="0">
                  <c:v>2.4900000000000002</c:v>
                </c:pt>
                <c:pt idx="1">
                  <c:v>1.29</c:v>
                </c:pt>
                <c:pt idx="2">
                  <c:v>7.88</c:v>
                </c:pt>
                <c:pt idx="3">
                  <c:v>2.4900000000000002</c:v>
                </c:pt>
                <c:pt idx="4">
                  <c:v>4.3600000000000003</c:v>
                </c:pt>
                <c:pt idx="5">
                  <c:v>5.13</c:v>
                </c:pt>
                <c:pt idx="6">
                  <c:v>7.9</c:v>
                </c:pt>
                <c:pt idx="7">
                  <c:v>4.3600000000000003</c:v>
                </c:pt>
                <c:pt idx="8">
                  <c:v>14.75</c:v>
                </c:pt>
                <c:pt idx="9">
                  <c:v>3.32</c:v>
                </c:pt>
                <c:pt idx="10">
                  <c:v>5.39</c:v>
                </c:pt>
                <c:pt idx="11">
                  <c:v>1.72</c:v>
                </c:pt>
                <c:pt idx="12">
                  <c:v>2.16</c:v>
                </c:pt>
                <c:pt idx="13">
                  <c:v>3.78</c:v>
                </c:pt>
                <c:pt idx="14">
                  <c:v>3.09</c:v>
                </c:pt>
                <c:pt idx="15">
                  <c:v>1.31</c:v>
                </c:pt>
                <c:pt idx="16">
                  <c:v>8.9</c:v>
                </c:pt>
                <c:pt idx="17">
                  <c:v>1.76</c:v>
                </c:pt>
                <c:pt idx="18">
                  <c:v>3.34</c:v>
                </c:pt>
                <c:pt idx="19">
                  <c:v>6.26</c:v>
                </c:pt>
                <c:pt idx="20">
                  <c:v>3.01</c:v>
                </c:pt>
                <c:pt idx="21">
                  <c:v>3.97</c:v>
                </c:pt>
                <c:pt idx="22">
                  <c:v>6.07</c:v>
                </c:pt>
                <c:pt idx="23">
                  <c:v>3.27</c:v>
                </c:pt>
                <c:pt idx="24">
                  <c:v>1.84</c:v>
                </c:pt>
                <c:pt idx="25">
                  <c:v>0.98</c:v>
                </c:pt>
                <c:pt idx="26">
                  <c:v>2.54</c:v>
                </c:pt>
                <c:pt idx="27">
                  <c:v>4.92</c:v>
                </c:pt>
                <c:pt idx="28">
                  <c:v>3.95</c:v>
                </c:pt>
                <c:pt idx="29">
                  <c:v>1.81</c:v>
                </c:pt>
                <c:pt idx="30">
                  <c:v>5.15</c:v>
                </c:pt>
                <c:pt idx="31">
                  <c:v>2.84</c:v>
                </c:pt>
                <c:pt idx="32">
                  <c:v>4.9000000000000004</c:v>
                </c:pt>
                <c:pt idx="33">
                  <c:v>1.74</c:v>
                </c:pt>
                <c:pt idx="34">
                  <c:v>4.24</c:v>
                </c:pt>
                <c:pt idx="35">
                  <c:v>2.4300000000000002</c:v>
                </c:pt>
                <c:pt idx="36">
                  <c:v>4.2300000000000004</c:v>
                </c:pt>
                <c:pt idx="37">
                  <c:v>3.8</c:v>
                </c:pt>
                <c:pt idx="38">
                  <c:v>1.88</c:v>
                </c:pt>
                <c:pt idx="39">
                  <c:v>3.3</c:v>
                </c:pt>
                <c:pt idx="40">
                  <c:v>2.62</c:v>
                </c:pt>
                <c:pt idx="41">
                  <c:v>0.48</c:v>
                </c:pt>
                <c:pt idx="42">
                  <c:v>1.6</c:v>
                </c:pt>
                <c:pt idx="43">
                  <c:v>5.03</c:v>
                </c:pt>
                <c:pt idx="44">
                  <c:v>1.24</c:v>
                </c:pt>
                <c:pt idx="45">
                  <c:v>1.92</c:v>
                </c:pt>
                <c:pt idx="46">
                  <c:v>1.97</c:v>
                </c:pt>
                <c:pt idx="47">
                  <c:v>3.46</c:v>
                </c:pt>
                <c:pt idx="48">
                  <c:v>6.28</c:v>
                </c:pt>
                <c:pt idx="49">
                  <c:v>2.87</c:v>
                </c:pt>
                <c:pt idx="50">
                  <c:v>3.29</c:v>
                </c:pt>
                <c:pt idx="51">
                  <c:v>11.02</c:v>
                </c:pt>
                <c:pt idx="52">
                  <c:v>3.64</c:v>
                </c:pt>
                <c:pt idx="53">
                  <c:v>3.43</c:v>
                </c:pt>
                <c:pt idx="54">
                  <c:v>7.24</c:v>
                </c:pt>
                <c:pt idx="55">
                  <c:v>4.75</c:v>
                </c:pt>
                <c:pt idx="56">
                  <c:v>4.7</c:v>
                </c:pt>
                <c:pt idx="57">
                  <c:v>3.93</c:v>
                </c:pt>
                <c:pt idx="58">
                  <c:v>5.44</c:v>
                </c:pt>
                <c:pt idx="59">
                  <c:v>5.55</c:v>
                </c:pt>
                <c:pt idx="60">
                  <c:v>5.34</c:v>
                </c:pt>
                <c:pt idx="61">
                  <c:v>2.97</c:v>
                </c:pt>
                <c:pt idx="62">
                  <c:v>3.24</c:v>
                </c:pt>
                <c:pt idx="63">
                  <c:v>3.42</c:v>
                </c:pt>
                <c:pt idx="64">
                  <c:v>2.13</c:v>
                </c:pt>
                <c:pt idx="65">
                  <c:v>2.2000000000000002</c:v>
                </c:pt>
                <c:pt idx="66">
                  <c:v>0.6</c:v>
                </c:pt>
                <c:pt idx="67">
                  <c:v>3.65</c:v>
                </c:pt>
                <c:pt idx="68">
                  <c:v>1.07</c:v>
                </c:pt>
                <c:pt idx="69">
                  <c:v>7.9</c:v>
                </c:pt>
                <c:pt idx="70">
                  <c:v>1.1499999999999999</c:v>
                </c:pt>
                <c:pt idx="71">
                  <c:v>1</c:v>
                </c:pt>
                <c:pt idx="72">
                  <c:v>2.4</c:v>
                </c:pt>
                <c:pt idx="73">
                  <c:v>3.27</c:v>
                </c:pt>
                <c:pt idx="74">
                  <c:v>2.94</c:v>
                </c:pt>
                <c:pt idx="75">
                  <c:v>2.0299999999999998</c:v>
                </c:pt>
                <c:pt idx="76">
                  <c:v>4.71</c:v>
                </c:pt>
                <c:pt idx="77">
                  <c:v>4.24</c:v>
                </c:pt>
                <c:pt idx="78">
                  <c:v>5.83</c:v>
                </c:pt>
                <c:pt idx="79">
                  <c:v>10.81</c:v>
                </c:pt>
                <c:pt idx="80">
                  <c:v>2.21</c:v>
                </c:pt>
                <c:pt idx="81">
                  <c:v>1.49</c:v>
                </c:pt>
                <c:pt idx="82">
                  <c:v>5.57</c:v>
                </c:pt>
                <c:pt idx="83">
                  <c:v>2.77</c:v>
                </c:pt>
                <c:pt idx="84">
                  <c:v>0.97</c:v>
                </c:pt>
                <c:pt idx="85">
                  <c:v>2.63</c:v>
                </c:pt>
                <c:pt idx="86">
                  <c:v>8.31</c:v>
                </c:pt>
                <c:pt idx="87">
                  <c:v>1.5</c:v>
                </c:pt>
                <c:pt idx="88">
                  <c:v>6.31</c:v>
                </c:pt>
                <c:pt idx="89">
                  <c:v>2.2999999999999998</c:v>
                </c:pt>
                <c:pt idx="90">
                  <c:v>7.18</c:v>
                </c:pt>
                <c:pt idx="91">
                  <c:v>5.4</c:v>
                </c:pt>
                <c:pt idx="92">
                  <c:v>5.33</c:v>
                </c:pt>
                <c:pt idx="93">
                  <c:v>1.38</c:v>
                </c:pt>
                <c:pt idx="94">
                  <c:v>4.63</c:v>
                </c:pt>
                <c:pt idx="95">
                  <c:v>7.11</c:v>
                </c:pt>
                <c:pt idx="96">
                  <c:v>3.63</c:v>
                </c:pt>
                <c:pt idx="97">
                  <c:v>3.53</c:v>
                </c:pt>
                <c:pt idx="98">
                  <c:v>1.1000000000000001</c:v>
                </c:pt>
                <c:pt idx="99">
                  <c:v>4.53</c:v>
                </c:pt>
                <c:pt idx="100">
                  <c:v>4.2</c:v>
                </c:pt>
                <c:pt idx="101">
                  <c:v>0.65</c:v>
                </c:pt>
                <c:pt idx="102">
                  <c:v>22.14</c:v>
                </c:pt>
                <c:pt idx="103">
                  <c:v>5.89</c:v>
                </c:pt>
                <c:pt idx="104">
                  <c:v>2.5499999999999998</c:v>
                </c:pt>
                <c:pt idx="105">
                  <c:v>3.69</c:v>
                </c:pt>
                <c:pt idx="106">
                  <c:v>8.81</c:v>
                </c:pt>
                <c:pt idx="107">
                  <c:v>9.9</c:v>
                </c:pt>
                <c:pt idx="108">
                  <c:v>6.5</c:v>
                </c:pt>
                <c:pt idx="109">
                  <c:v>7.02</c:v>
                </c:pt>
                <c:pt idx="110">
                  <c:v>2.82</c:v>
                </c:pt>
                <c:pt idx="111">
                  <c:v>1.75</c:v>
                </c:pt>
                <c:pt idx="112">
                  <c:v>0.88</c:v>
                </c:pt>
                <c:pt idx="113">
                  <c:v>1.36</c:v>
                </c:pt>
                <c:pt idx="114">
                  <c:v>1.81</c:v>
                </c:pt>
                <c:pt idx="115">
                  <c:v>3.45</c:v>
                </c:pt>
                <c:pt idx="116">
                  <c:v>2.44</c:v>
                </c:pt>
                <c:pt idx="117">
                  <c:v>4.88</c:v>
                </c:pt>
                <c:pt idx="118">
                  <c:v>2.63</c:v>
                </c:pt>
                <c:pt idx="119">
                  <c:v>1</c:v>
                </c:pt>
                <c:pt idx="120">
                  <c:v>3.04</c:v>
                </c:pt>
                <c:pt idx="121">
                  <c:v>0.69</c:v>
                </c:pt>
                <c:pt idx="122">
                  <c:v>9.01</c:v>
                </c:pt>
                <c:pt idx="123">
                  <c:v>6.14</c:v>
                </c:pt>
                <c:pt idx="124">
                  <c:v>1.82</c:v>
                </c:pt>
                <c:pt idx="125">
                  <c:v>3.12</c:v>
                </c:pt>
                <c:pt idx="126">
                  <c:v>2.93</c:v>
                </c:pt>
                <c:pt idx="127">
                  <c:v>6.13</c:v>
                </c:pt>
                <c:pt idx="128">
                  <c:v>4.3</c:v>
                </c:pt>
                <c:pt idx="129">
                  <c:v>6.39</c:v>
                </c:pt>
                <c:pt idx="130">
                  <c:v>12.24</c:v>
                </c:pt>
                <c:pt idx="131">
                  <c:v>10.78</c:v>
                </c:pt>
                <c:pt idx="132">
                  <c:v>1.63</c:v>
                </c:pt>
                <c:pt idx="133">
                  <c:v>3.5</c:v>
                </c:pt>
                <c:pt idx="134">
                  <c:v>8.11</c:v>
                </c:pt>
                <c:pt idx="135">
                  <c:v>2.9</c:v>
                </c:pt>
                <c:pt idx="136">
                  <c:v>1.48</c:v>
                </c:pt>
                <c:pt idx="137">
                  <c:v>2.29</c:v>
                </c:pt>
                <c:pt idx="138">
                  <c:v>7.04</c:v>
                </c:pt>
                <c:pt idx="139">
                  <c:v>4.8899999999999997</c:v>
                </c:pt>
                <c:pt idx="140">
                  <c:v>3.05</c:v>
                </c:pt>
                <c:pt idx="141">
                  <c:v>1.66</c:v>
                </c:pt>
                <c:pt idx="142">
                  <c:v>10.01</c:v>
                </c:pt>
                <c:pt idx="143">
                  <c:v>6.14</c:v>
                </c:pt>
                <c:pt idx="144">
                  <c:v>1.82</c:v>
                </c:pt>
                <c:pt idx="145">
                  <c:v>3.12</c:v>
                </c:pt>
                <c:pt idx="146">
                  <c:v>2.93</c:v>
                </c:pt>
                <c:pt idx="147">
                  <c:v>6.13</c:v>
                </c:pt>
                <c:pt idx="148">
                  <c:v>4.3499999999999996</c:v>
                </c:pt>
                <c:pt idx="149">
                  <c:v>6.39</c:v>
                </c:pt>
                <c:pt idx="150">
                  <c:v>16.22</c:v>
                </c:pt>
                <c:pt idx="151">
                  <c:v>9.8800000000000008</c:v>
                </c:pt>
                <c:pt idx="152">
                  <c:v>1.63</c:v>
                </c:pt>
                <c:pt idx="153">
                  <c:v>3.56</c:v>
                </c:pt>
                <c:pt idx="154">
                  <c:v>8.11</c:v>
                </c:pt>
                <c:pt idx="155">
                  <c:v>2.94</c:v>
                </c:pt>
                <c:pt idx="156">
                  <c:v>1.48</c:v>
                </c:pt>
                <c:pt idx="157">
                  <c:v>2.29</c:v>
                </c:pt>
                <c:pt idx="158">
                  <c:v>7.15</c:v>
                </c:pt>
                <c:pt idx="159">
                  <c:v>4.34</c:v>
                </c:pt>
              </c:numCache>
            </c:numRef>
          </c:xVal>
          <c:yVal>
            <c:numRef>
              <c:f>Sheet1!$D$2:$D$161</c:f>
              <c:numCache>
                <c:formatCode>0.00</c:formatCode>
                <c:ptCount val="160"/>
                <c:pt idx="0">
                  <c:v>2.6</c:v>
                </c:pt>
                <c:pt idx="1">
                  <c:v>1.35</c:v>
                </c:pt>
                <c:pt idx="2">
                  <c:v>7.91</c:v>
                </c:pt>
                <c:pt idx="3">
                  <c:v>2.4</c:v>
                </c:pt>
                <c:pt idx="4">
                  <c:v>3.86</c:v>
                </c:pt>
                <c:pt idx="5">
                  <c:v>4.17</c:v>
                </c:pt>
                <c:pt idx="6">
                  <c:v>7.12</c:v>
                </c:pt>
                <c:pt idx="7">
                  <c:v>3.81</c:v>
                </c:pt>
                <c:pt idx="8">
                  <c:v>12.08</c:v>
                </c:pt>
                <c:pt idx="9">
                  <c:v>3.34</c:v>
                </c:pt>
                <c:pt idx="10">
                  <c:v>5.7</c:v>
                </c:pt>
                <c:pt idx="11">
                  <c:v>1.76</c:v>
                </c:pt>
                <c:pt idx="12">
                  <c:v>2.04</c:v>
                </c:pt>
                <c:pt idx="13">
                  <c:v>3.43</c:v>
                </c:pt>
                <c:pt idx="14">
                  <c:v>2.77</c:v>
                </c:pt>
                <c:pt idx="15">
                  <c:v>1.42</c:v>
                </c:pt>
                <c:pt idx="16">
                  <c:v>8.08</c:v>
                </c:pt>
                <c:pt idx="17">
                  <c:v>2.08</c:v>
                </c:pt>
                <c:pt idx="18">
                  <c:v>3.36</c:v>
                </c:pt>
                <c:pt idx="19">
                  <c:v>5.75</c:v>
                </c:pt>
                <c:pt idx="20">
                  <c:v>2.74</c:v>
                </c:pt>
                <c:pt idx="21">
                  <c:v>3.8</c:v>
                </c:pt>
                <c:pt idx="22">
                  <c:v>6.2</c:v>
                </c:pt>
                <c:pt idx="23">
                  <c:v>3.6</c:v>
                </c:pt>
                <c:pt idx="24">
                  <c:v>1.91</c:v>
                </c:pt>
                <c:pt idx="25">
                  <c:v>1.05</c:v>
                </c:pt>
                <c:pt idx="26">
                  <c:v>2.33</c:v>
                </c:pt>
                <c:pt idx="27">
                  <c:v>4.42</c:v>
                </c:pt>
                <c:pt idx="28">
                  <c:v>3.43</c:v>
                </c:pt>
                <c:pt idx="29">
                  <c:v>1.81</c:v>
                </c:pt>
                <c:pt idx="30">
                  <c:v>4.3600000000000003</c:v>
                </c:pt>
                <c:pt idx="31">
                  <c:v>2.87</c:v>
                </c:pt>
                <c:pt idx="32">
                  <c:v>4.25</c:v>
                </c:pt>
                <c:pt idx="33">
                  <c:v>1.66</c:v>
                </c:pt>
                <c:pt idx="34">
                  <c:v>3.56</c:v>
                </c:pt>
                <c:pt idx="35">
                  <c:v>2.88</c:v>
                </c:pt>
                <c:pt idx="36">
                  <c:v>3.93</c:v>
                </c:pt>
                <c:pt idx="37">
                  <c:v>3.72</c:v>
                </c:pt>
                <c:pt idx="38">
                  <c:v>1.87</c:v>
                </c:pt>
                <c:pt idx="39">
                  <c:v>3.63</c:v>
                </c:pt>
                <c:pt idx="40">
                  <c:v>2.81</c:v>
                </c:pt>
                <c:pt idx="41">
                  <c:v>0.49</c:v>
                </c:pt>
                <c:pt idx="42">
                  <c:v>1.36</c:v>
                </c:pt>
                <c:pt idx="43">
                  <c:v>4.62</c:v>
                </c:pt>
                <c:pt idx="44">
                  <c:v>1.27</c:v>
                </c:pt>
                <c:pt idx="45">
                  <c:v>1.9</c:v>
                </c:pt>
                <c:pt idx="46">
                  <c:v>2.14</c:v>
                </c:pt>
                <c:pt idx="47">
                  <c:v>3.36</c:v>
                </c:pt>
                <c:pt idx="48">
                  <c:v>5.42</c:v>
                </c:pt>
                <c:pt idx="49">
                  <c:v>2.99</c:v>
                </c:pt>
                <c:pt idx="50">
                  <c:v>3.41</c:v>
                </c:pt>
                <c:pt idx="51">
                  <c:v>9.5399999999999991</c:v>
                </c:pt>
                <c:pt idx="52">
                  <c:v>3.41</c:v>
                </c:pt>
                <c:pt idx="53">
                  <c:v>3.5</c:v>
                </c:pt>
                <c:pt idx="54">
                  <c:v>6.16</c:v>
                </c:pt>
                <c:pt idx="55">
                  <c:v>4.24</c:v>
                </c:pt>
                <c:pt idx="56">
                  <c:v>4.03</c:v>
                </c:pt>
                <c:pt idx="57">
                  <c:v>3.73</c:v>
                </c:pt>
                <c:pt idx="58">
                  <c:v>5.6</c:v>
                </c:pt>
                <c:pt idx="59">
                  <c:v>5.36</c:v>
                </c:pt>
                <c:pt idx="60">
                  <c:v>4.8600000000000003</c:v>
                </c:pt>
                <c:pt idx="61">
                  <c:v>2.75</c:v>
                </c:pt>
                <c:pt idx="62">
                  <c:v>2.93</c:v>
                </c:pt>
                <c:pt idx="63">
                  <c:v>2.99</c:v>
                </c:pt>
                <c:pt idx="64">
                  <c:v>2.06</c:v>
                </c:pt>
                <c:pt idx="65">
                  <c:v>1.94</c:v>
                </c:pt>
                <c:pt idx="66">
                  <c:v>0.63</c:v>
                </c:pt>
                <c:pt idx="67">
                  <c:v>3.41</c:v>
                </c:pt>
                <c:pt idx="68">
                  <c:v>1.17</c:v>
                </c:pt>
                <c:pt idx="69">
                  <c:v>7.02</c:v>
                </c:pt>
                <c:pt idx="70">
                  <c:v>1.37</c:v>
                </c:pt>
                <c:pt idx="71">
                  <c:v>1.04</c:v>
                </c:pt>
                <c:pt idx="72">
                  <c:v>2.88</c:v>
                </c:pt>
                <c:pt idx="73">
                  <c:v>3.14</c:v>
                </c:pt>
                <c:pt idx="74">
                  <c:v>2.88</c:v>
                </c:pt>
                <c:pt idx="75">
                  <c:v>2.39</c:v>
                </c:pt>
                <c:pt idx="76">
                  <c:v>4.18</c:v>
                </c:pt>
                <c:pt idx="77">
                  <c:v>3.81</c:v>
                </c:pt>
                <c:pt idx="78">
                  <c:v>4.8899999999999997</c:v>
                </c:pt>
                <c:pt idx="79">
                  <c:v>9.4700000000000006</c:v>
                </c:pt>
                <c:pt idx="80">
                  <c:v>2.2599999999999998</c:v>
                </c:pt>
                <c:pt idx="81">
                  <c:v>1.63</c:v>
                </c:pt>
                <c:pt idx="82">
                  <c:v>4.54</c:v>
                </c:pt>
                <c:pt idx="83">
                  <c:v>2.72</c:v>
                </c:pt>
                <c:pt idx="84">
                  <c:v>1.02</c:v>
                </c:pt>
                <c:pt idx="85">
                  <c:v>2.38</c:v>
                </c:pt>
                <c:pt idx="86">
                  <c:v>7.96</c:v>
                </c:pt>
                <c:pt idx="87">
                  <c:v>1.59</c:v>
                </c:pt>
                <c:pt idx="88">
                  <c:v>5.84</c:v>
                </c:pt>
                <c:pt idx="89">
                  <c:v>2.4</c:v>
                </c:pt>
                <c:pt idx="90">
                  <c:v>6.68</c:v>
                </c:pt>
                <c:pt idx="91">
                  <c:v>5.69</c:v>
                </c:pt>
                <c:pt idx="92">
                  <c:v>5.41</c:v>
                </c:pt>
                <c:pt idx="93">
                  <c:v>1.42</c:v>
                </c:pt>
                <c:pt idx="94">
                  <c:v>4.6399999999999997</c:v>
                </c:pt>
                <c:pt idx="95">
                  <c:v>6.65</c:v>
                </c:pt>
                <c:pt idx="96">
                  <c:v>3.64</c:v>
                </c:pt>
                <c:pt idx="97">
                  <c:v>3.56</c:v>
                </c:pt>
                <c:pt idx="98">
                  <c:v>1.1499999999999999</c:v>
                </c:pt>
                <c:pt idx="99">
                  <c:v>4.33</c:v>
                </c:pt>
                <c:pt idx="100">
                  <c:v>3.57</c:v>
                </c:pt>
                <c:pt idx="101">
                  <c:v>0.74</c:v>
                </c:pt>
                <c:pt idx="102">
                  <c:v>21.12</c:v>
                </c:pt>
                <c:pt idx="103">
                  <c:v>5.76</c:v>
                </c:pt>
                <c:pt idx="104">
                  <c:v>2.52</c:v>
                </c:pt>
                <c:pt idx="105">
                  <c:v>3.78</c:v>
                </c:pt>
                <c:pt idx="106">
                  <c:v>7.51</c:v>
                </c:pt>
                <c:pt idx="107">
                  <c:v>8.74</c:v>
                </c:pt>
                <c:pt idx="108">
                  <c:v>5.73</c:v>
                </c:pt>
                <c:pt idx="109">
                  <c:v>6.59</c:v>
                </c:pt>
                <c:pt idx="110">
                  <c:v>2.59</c:v>
                </c:pt>
                <c:pt idx="111">
                  <c:v>1.85</c:v>
                </c:pt>
                <c:pt idx="112">
                  <c:v>0.97</c:v>
                </c:pt>
                <c:pt idx="113">
                  <c:v>1.17</c:v>
                </c:pt>
                <c:pt idx="114">
                  <c:v>1.81</c:v>
                </c:pt>
                <c:pt idx="115">
                  <c:v>3.46</c:v>
                </c:pt>
                <c:pt idx="116">
                  <c:v>2.39</c:v>
                </c:pt>
                <c:pt idx="117">
                  <c:v>5.18</c:v>
                </c:pt>
                <c:pt idx="118">
                  <c:v>2.61</c:v>
                </c:pt>
                <c:pt idx="119">
                  <c:v>1.04</c:v>
                </c:pt>
                <c:pt idx="120">
                  <c:v>2.91</c:v>
                </c:pt>
                <c:pt idx="121">
                  <c:v>0.64</c:v>
                </c:pt>
                <c:pt idx="122">
                  <c:v>7.79</c:v>
                </c:pt>
                <c:pt idx="123" formatCode="General">
                  <c:v>5.04</c:v>
                </c:pt>
                <c:pt idx="124" formatCode="General">
                  <c:v>1.77</c:v>
                </c:pt>
                <c:pt idx="125" formatCode="General">
                  <c:v>2.82</c:v>
                </c:pt>
                <c:pt idx="126" formatCode="General">
                  <c:v>2.41</c:v>
                </c:pt>
                <c:pt idx="127" formatCode="General">
                  <c:v>5.42</c:v>
                </c:pt>
                <c:pt idx="128" formatCode="General">
                  <c:v>3.67</c:v>
                </c:pt>
                <c:pt idx="129" formatCode="General">
                  <c:v>5.65</c:v>
                </c:pt>
                <c:pt idx="130" formatCode="General">
                  <c:v>10.07</c:v>
                </c:pt>
                <c:pt idx="131" formatCode="General">
                  <c:v>9.18</c:v>
                </c:pt>
                <c:pt idx="132" formatCode="General">
                  <c:v>1.84</c:v>
                </c:pt>
                <c:pt idx="133" formatCode="General">
                  <c:v>3.15</c:v>
                </c:pt>
                <c:pt idx="134" formatCode="General">
                  <c:v>7.41</c:v>
                </c:pt>
                <c:pt idx="135" formatCode="General">
                  <c:v>2.5099999999999998</c:v>
                </c:pt>
                <c:pt idx="136" formatCode="General">
                  <c:v>1.48</c:v>
                </c:pt>
                <c:pt idx="137" formatCode="General">
                  <c:v>2.19</c:v>
                </c:pt>
                <c:pt idx="138" formatCode="General">
                  <c:v>6.16</c:v>
                </c:pt>
                <c:pt idx="139" formatCode="General">
                  <c:v>4.66</c:v>
                </c:pt>
                <c:pt idx="140">
                  <c:v>2.99</c:v>
                </c:pt>
                <c:pt idx="141">
                  <c:v>1.64</c:v>
                </c:pt>
                <c:pt idx="142">
                  <c:v>9.51</c:v>
                </c:pt>
                <c:pt idx="143" formatCode="General">
                  <c:v>5.54</c:v>
                </c:pt>
                <c:pt idx="144" formatCode="General">
                  <c:v>1.67</c:v>
                </c:pt>
                <c:pt idx="145" formatCode="General">
                  <c:v>2.82</c:v>
                </c:pt>
                <c:pt idx="146" formatCode="General">
                  <c:v>2.41</c:v>
                </c:pt>
                <c:pt idx="147" formatCode="General">
                  <c:v>6.1</c:v>
                </c:pt>
                <c:pt idx="148" formatCode="General">
                  <c:v>3.97</c:v>
                </c:pt>
                <c:pt idx="149" formatCode="General">
                  <c:v>5.89</c:v>
                </c:pt>
                <c:pt idx="150" formatCode="General">
                  <c:v>15.06</c:v>
                </c:pt>
                <c:pt idx="151" formatCode="General">
                  <c:v>9.18</c:v>
                </c:pt>
                <c:pt idx="152" formatCode="General">
                  <c:v>1.84</c:v>
                </c:pt>
                <c:pt idx="153" formatCode="General">
                  <c:v>3.15</c:v>
                </c:pt>
                <c:pt idx="154" formatCode="General">
                  <c:v>7.78</c:v>
                </c:pt>
                <c:pt idx="155" formatCode="General">
                  <c:v>2.59</c:v>
                </c:pt>
                <c:pt idx="156" formatCode="General">
                  <c:v>1.48</c:v>
                </c:pt>
                <c:pt idx="157" formatCode="General">
                  <c:v>2.19</c:v>
                </c:pt>
                <c:pt idx="158" formatCode="General">
                  <c:v>6.16</c:v>
                </c:pt>
                <c:pt idx="159" formatCode="General">
                  <c:v>4.51</c:v>
                </c:pt>
              </c:numCache>
            </c:numRef>
          </c:yVal>
          <c:smooth val="0"/>
          <c:extLst>
            <c:ext xmlns:c16="http://schemas.microsoft.com/office/drawing/2014/chart" uri="{C3380CC4-5D6E-409C-BE32-E72D297353CC}">
              <c16:uniqueId val="{00000001-88CA-4896-A442-1E0701FD4DDA}"/>
            </c:ext>
          </c:extLst>
        </c:ser>
        <c:dLbls>
          <c:showLegendKey val="0"/>
          <c:showVal val="0"/>
          <c:showCatName val="0"/>
          <c:showSerName val="0"/>
          <c:showPercent val="0"/>
          <c:showBubbleSize val="0"/>
        </c:dLbls>
        <c:axId val="513972936"/>
        <c:axId val="499254896"/>
      </c:scatterChart>
      <c:valAx>
        <c:axId val="513972936"/>
        <c:scaling>
          <c:orientation val="minMax"/>
        </c:scaling>
        <c:delete val="0"/>
        <c:axPos val="b"/>
        <c:majorGridlines/>
        <c:title>
          <c:tx>
            <c:rich>
              <a:bodyPr/>
              <a:lstStyle/>
              <a:p>
                <a:pPr>
                  <a:defRPr sz="1200"/>
                </a:pPr>
                <a:r>
                  <a:rPr lang="en-US" sz="1200" dirty="0"/>
                  <a:t>AMH Gen II ELISA (ng/mL)</a:t>
                </a:r>
              </a:p>
            </c:rich>
          </c:tx>
          <c:layout>
            <c:manualLayout>
              <c:xMode val="edge"/>
              <c:yMode val="edge"/>
              <c:x val="0.40430140057535691"/>
              <c:y val="0.89002295118205466"/>
            </c:manualLayout>
          </c:layout>
          <c:overlay val="0"/>
        </c:title>
        <c:numFmt formatCode="General" sourceLinked="1"/>
        <c:majorTickMark val="none"/>
        <c:minorTickMark val="none"/>
        <c:tickLblPos val="nextTo"/>
        <c:crossAx val="499254896"/>
        <c:crossesAt val="0"/>
        <c:crossBetween val="midCat"/>
      </c:valAx>
      <c:valAx>
        <c:axId val="499254896"/>
        <c:scaling>
          <c:orientation val="minMax"/>
          <c:max val="30"/>
        </c:scaling>
        <c:delete val="0"/>
        <c:axPos val="l"/>
        <c:majorGridlines/>
        <c:title>
          <c:tx>
            <c:rich>
              <a:bodyPr/>
              <a:lstStyle/>
              <a:p>
                <a:pPr>
                  <a:defRPr sz="1200"/>
                </a:pPr>
                <a:r>
                  <a:rPr lang="en-US" sz="1200" dirty="0"/>
                  <a:t>AMH D</a:t>
                </a:r>
                <a:r>
                  <a:rPr lang="cs-CZ" sz="1200" dirty="0"/>
                  <a:t>x</a:t>
                </a:r>
                <a:r>
                  <a:rPr lang="en-US" sz="1200" dirty="0"/>
                  <a:t>I (ng/mL)</a:t>
                </a:r>
              </a:p>
            </c:rich>
          </c:tx>
          <c:layout>
            <c:manualLayout>
              <c:xMode val="edge"/>
              <c:yMode val="edge"/>
              <c:x val="5.3731491110780967E-2"/>
              <c:y val="0.35500638703859488"/>
            </c:manualLayout>
          </c:layout>
          <c:overlay val="0"/>
        </c:title>
        <c:numFmt formatCode="0" sourceLinked="0"/>
        <c:majorTickMark val="in"/>
        <c:minorTickMark val="none"/>
        <c:tickLblPos val="nextTo"/>
        <c:crossAx val="513972936"/>
        <c:crosses val="autoZero"/>
        <c:crossBetween val="midCat"/>
      </c:valAx>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AMH</a:t>
            </a:r>
            <a:r>
              <a:rPr lang="en-US" sz="1200" b="1" baseline="0" dirty="0">
                <a:solidFill>
                  <a:schemeClr val="tx1"/>
                </a:solidFill>
              </a:rPr>
              <a:t> Gen II vs Access AMH:</a:t>
            </a:r>
            <a:r>
              <a:rPr lang="ru-RU" sz="1200" b="1" baseline="0" dirty="0">
                <a:solidFill>
                  <a:schemeClr val="tx1"/>
                </a:solidFill>
              </a:rPr>
              <a:t> 0.42 - 1.96 нг/мл </a:t>
            </a:r>
            <a:r>
              <a:rPr lang="en-US" sz="1200" b="1" baseline="0" dirty="0">
                <a:solidFill>
                  <a:schemeClr val="tx1"/>
                </a:solidFill>
              </a:rPr>
              <a:t> </a:t>
            </a:r>
            <a:r>
              <a:rPr lang="ru-RU" sz="1200" b="1" baseline="0" dirty="0">
                <a:solidFill>
                  <a:schemeClr val="tx1"/>
                </a:solidFill>
              </a:rPr>
              <a:t>                            низкие концентрации      </a:t>
            </a:r>
            <a:endParaRPr lang="en-US" sz="1200" b="1" dirty="0">
              <a:solidFill>
                <a:schemeClr val="tx1"/>
              </a:solidFill>
            </a:endParaRPr>
          </a:p>
        </c:rich>
      </c:tx>
      <c:layout>
        <c:manualLayout>
          <c:xMode val="edge"/>
          <c:yMode val="edge"/>
          <c:x val="0.12400282025312723"/>
          <c:y val="6.450441982252988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2"/>
                </a:solidFill>
                <a:prstDash val="solid"/>
              </a:ln>
              <a:effectLst/>
            </c:spPr>
            <c:trendlineType val="linear"/>
            <c:intercept val="0"/>
            <c:dispRSqr val="0"/>
            <c:dispEq val="1"/>
            <c:trendlineLbl>
              <c:layout>
                <c:manualLayout>
                  <c:x val="-0.37175868497793646"/>
                  <c:y val="-6.2380006541865568E-2"/>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rendlineLbl>
          </c:trendline>
          <c:xVal>
            <c:numRef>
              <c:f>'День 1'!$K$2:$K$21</c:f>
              <c:numCache>
                <c:formatCode>General</c:formatCode>
                <c:ptCount val="20"/>
                <c:pt idx="0">
                  <c:v>0.42</c:v>
                </c:pt>
                <c:pt idx="1">
                  <c:v>0.57999999999999996</c:v>
                </c:pt>
                <c:pt idx="2">
                  <c:v>0.7</c:v>
                </c:pt>
                <c:pt idx="3">
                  <c:v>0.97</c:v>
                </c:pt>
                <c:pt idx="4">
                  <c:v>0.98</c:v>
                </c:pt>
                <c:pt idx="5">
                  <c:v>1.02</c:v>
                </c:pt>
                <c:pt idx="6">
                  <c:v>1.26</c:v>
                </c:pt>
                <c:pt idx="7">
                  <c:v>1.39</c:v>
                </c:pt>
                <c:pt idx="8">
                  <c:v>1.53</c:v>
                </c:pt>
                <c:pt idx="9">
                  <c:v>1.53</c:v>
                </c:pt>
                <c:pt idx="10">
                  <c:v>1.58</c:v>
                </c:pt>
                <c:pt idx="11">
                  <c:v>1.64</c:v>
                </c:pt>
                <c:pt idx="12">
                  <c:v>1.65</c:v>
                </c:pt>
                <c:pt idx="13">
                  <c:v>1.72</c:v>
                </c:pt>
                <c:pt idx="14">
                  <c:v>1.73</c:v>
                </c:pt>
                <c:pt idx="15">
                  <c:v>1.73</c:v>
                </c:pt>
                <c:pt idx="16">
                  <c:v>1.77</c:v>
                </c:pt>
                <c:pt idx="17">
                  <c:v>1.89</c:v>
                </c:pt>
                <c:pt idx="18">
                  <c:v>1.93</c:v>
                </c:pt>
                <c:pt idx="19">
                  <c:v>1.96</c:v>
                </c:pt>
              </c:numCache>
            </c:numRef>
          </c:xVal>
          <c:yVal>
            <c:numRef>
              <c:f>'День 1'!$L$2:$L$21</c:f>
              <c:numCache>
                <c:formatCode>General</c:formatCode>
                <c:ptCount val="20"/>
                <c:pt idx="0">
                  <c:v>0.42</c:v>
                </c:pt>
                <c:pt idx="1">
                  <c:v>0.47</c:v>
                </c:pt>
                <c:pt idx="2">
                  <c:v>0.64</c:v>
                </c:pt>
                <c:pt idx="3">
                  <c:v>1.01</c:v>
                </c:pt>
                <c:pt idx="4">
                  <c:v>0.94</c:v>
                </c:pt>
                <c:pt idx="5">
                  <c:v>1.04</c:v>
                </c:pt>
                <c:pt idx="6">
                  <c:v>1.34</c:v>
                </c:pt>
                <c:pt idx="7">
                  <c:v>1.38</c:v>
                </c:pt>
                <c:pt idx="8">
                  <c:v>1.68</c:v>
                </c:pt>
                <c:pt idx="9">
                  <c:v>1.57</c:v>
                </c:pt>
                <c:pt idx="10">
                  <c:v>1.49</c:v>
                </c:pt>
                <c:pt idx="11">
                  <c:v>1.68</c:v>
                </c:pt>
                <c:pt idx="12">
                  <c:v>1.55</c:v>
                </c:pt>
                <c:pt idx="13">
                  <c:v>2.0299999999999998</c:v>
                </c:pt>
                <c:pt idx="14">
                  <c:v>1.75</c:v>
                </c:pt>
                <c:pt idx="15">
                  <c:v>1.99</c:v>
                </c:pt>
                <c:pt idx="16">
                  <c:v>1.9</c:v>
                </c:pt>
                <c:pt idx="17">
                  <c:v>1.97</c:v>
                </c:pt>
                <c:pt idx="18">
                  <c:v>2.06</c:v>
                </c:pt>
                <c:pt idx="19">
                  <c:v>2.4700000000000002</c:v>
                </c:pt>
              </c:numCache>
            </c:numRef>
          </c:yVal>
          <c:smooth val="0"/>
          <c:extLst>
            <c:ext xmlns:c16="http://schemas.microsoft.com/office/drawing/2014/chart" uri="{C3380CC4-5D6E-409C-BE32-E72D297353CC}">
              <c16:uniqueId val="{00000001-F7E4-41CD-BB9A-F2DF5DD2F429}"/>
            </c:ext>
          </c:extLst>
        </c:ser>
        <c:ser>
          <c:idx val="1"/>
          <c:order val="1"/>
          <c:tx>
            <c:v>1</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1">
                    <a:lumMod val="50000"/>
                  </a:schemeClr>
                </a:solidFill>
                <a:prstDash val="solid"/>
              </a:ln>
              <a:effectLst/>
            </c:spPr>
            <c:trendlineType val="linear"/>
            <c:intercept val="0"/>
            <c:dispRSqr val="0"/>
            <c:dispEq val="0"/>
          </c:trendline>
          <c:xVal>
            <c:numRef>
              <c:f>'День 1'!$W$2:$W$3</c:f>
              <c:numCache>
                <c:formatCode>General</c:formatCode>
                <c:ptCount val="2"/>
                <c:pt idx="0">
                  <c:v>0</c:v>
                </c:pt>
                <c:pt idx="1">
                  <c:v>2.5</c:v>
                </c:pt>
              </c:numCache>
            </c:numRef>
          </c:xVal>
          <c:yVal>
            <c:numRef>
              <c:f>'День 1'!$X$2:$X$3</c:f>
              <c:numCache>
                <c:formatCode>General</c:formatCode>
                <c:ptCount val="2"/>
                <c:pt idx="0">
                  <c:v>0</c:v>
                </c:pt>
                <c:pt idx="1">
                  <c:v>2.5</c:v>
                </c:pt>
              </c:numCache>
            </c:numRef>
          </c:yVal>
          <c:smooth val="0"/>
          <c:extLst>
            <c:ext xmlns:c16="http://schemas.microsoft.com/office/drawing/2014/chart" uri="{C3380CC4-5D6E-409C-BE32-E72D297353CC}">
              <c16:uniqueId val="{00000003-F7E4-41CD-BB9A-F2DF5DD2F429}"/>
            </c:ext>
          </c:extLst>
        </c:ser>
        <c:dLbls>
          <c:showLegendKey val="0"/>
          <c:showVal val="0"/>
          <c:showCatName val="0"/>
          <c:showSerName val="0"/>
          <c:showPercent val="0"/>
          <c:showBubbleSize val="0"/>
        </c:dLbls>
        <c:axId val="543830880"/>
        <c:axId val="543831272"/>
      </c:scatterChart>
      <c:valAx>
        <c:axId val="543830880"/>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AMH</a:t>
                </a:r>
                <a:r>
                  <a:rPr lang="en-US" sz="1400" b="1" baseline="0">
                    <a:solidFill>
                      <a:schemeClr val="tx1"/>
                    </a:solidFill>
                  </a:rPr>
                  <a:t> Gen II</a:t>
                </a:r>
                <a:endParaRPr lang="en-US" sz="1400"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831272"/>
        <c:crosses val="autoZero"/>
        <c:crossBetween val="midCat"/>
      </c:valAx>
      <c:valAx>
        <c:axId val="54383127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Access</a:t>
                </a:r>
                <a:r>
                  <a:rPr lang="en-US" sz="1400" b="1" baseline="0">
                    <a:solidFill>
                      <a:schemeClr val="tx1"/>
                    </a:solidFill>
                  </a:rPr>
                  <a:t> AMH</a:t>
                </a:r>
                <a:endParaRPr lang="en-US" sz="1400" b="1">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830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0.15997</cdr:x>
      <cdr:y>0.3581</cdr:y>
    </cdr:from>
    <cdr:to>
      <cdr:x>0.22064</cdr:x>
      <cdr:y>0.42553</cdr:y>
    </cdr:to>
    <cdr:sp macro="" textlink="">
      <cdr:nvSpPr>
        <cdr:cNvPr id="2" name="Right Brace 1"/>
        <cdr:cNvSpPr/>
      </cdr:nvSpPr>
      <cdr:spPr>
        <a:xfrm xmlns:a="http://schemas.openxmlformats.org/drawingml/2006/main" rot="16200000">
          <a:off x="1275855" y="1656958"/>
          <a:ext cx="324633" cy="458531"/>
        </a:xfrm>
        <a:prstGeom xmlns:a="http://schemas.openxmlformats.org/drawingml/2006/main" prst="rightBrace">
          <a:avLst/>
        </a:prstGeom>
        <a:noFill xmlns:a="http://schemas.openxmlformats.org/drawingml/2006/main"/>
        <a:ln xmlns:a="http://schemas.openxmlformats.org/drawingml/2006/main" w="22225">
          <a:solidFill>
            <a:srgbClr val="7030A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0.15058</cdr:x>
      <cdr:y>0.17933</cdr:y>
    </cdr:from>
    <cdr:to>
      <cdr:x>0.95421</cdr:x>
      <cdr:y>0.8158</cdr:y>
    </cdr:to>
    <cdr:cxnSp macro="">
      <cdr:nvCxnSpPr>
        <cdr:cNvPr id="3" name="Straight Connector 2">
          <a:extLst xmlns:a="http://schemas.openxmlformats.org/drawingml/2006/main">
            <a:ext uri="{FF2B5EF4-FFF2-40B4-BE49-F238E27FC236}">
              <a16:creationId xmlns:a16="http://schemas.microsoft.com/office/drawing/2014/main" id="{45CE5AA1-9400-4EC6-B6E4-746ACD6DCABD}"/>
            </a:ext>
          </a:extLst>
        </cdr:cNvPr>
        <cdr:cNvCxnSpPr/>
      </cdr:nvCxnSpPr>
      <cdr:spPr>
        <a:xfrm xmlns:a="http://schemas.openxmlformats.org/drawingml/2006/main" flipV="1">
          <a:off x="1055098" y="781951"/>
          <a:ext cx="5630779" cy="277528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B2D859-39E7-4845-8F9E-E98C05B39C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1F1A4C-2DBB-1043-B5F1-21F52A3374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C8C279-F634-9640-B89D-C4DD62A55450}" type="datetimeFigureOut">
              <a:rPr lang="en-US" smtClean="0"/>
              <a:t>11/2/2023</a:t>
            </a:fld>
            <a:endParaRPr lang="en-US"/>
          </a:p>
        </p:txBody>
      </p:sp>
      <p:sp>
        <p:nvSpPr>
          <p:cNvPr id="4" name="Footer Placeholder 3">
            <a:extLst>
              <a:ext uri="{FF2B5EF4-FFF2-40B4-BE49-F238E27FC236}">
                <a16:creationId xmlns:a16="http://schemas.microsoft.com/office/drawing/2014/main" id="{488C9FFA-2F60-654A-9E50-0926F0CFE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AF624B-C74B-9741-BE60-685DCEFA1E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0EBA3-E8A2-AF4E-80B1-B4CDA98E1D48}" type="slidenum">
              <a:rPr lang="en-US" smtClean="0"/>
              <a:t>‹#›</a:t>
            </a:fld>
            <a:endParaRPr lang="en-US"/>
          </a:p>
        </p:txBody>
      </p:sp>
    </p:spTree>
    <p:extLst>
      <p:ext uri="{BB962C8B-B14F-4D97-AF65-F5344CB8AC3E}">
        <p14:creationId xmlns:p14="http://schemas.microsoft.com/office/powerpoint/2010/main" val="27923506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7:02:52.757"/>
    </inkml:context>
    <inkml:brush xml:id="br0">
      <inkml:brushProperty name="width" value="0.1" units="cm"/>
      <inkml:brushProperty name="height" value="0.1" units="cm"/>
      <inkml:brushProperty name="color" value="#5B2D90"/>
    </inkml:brush>
  </inkml:definitions>
  <inkml:trace contextRef="#ctx0" brushRef="#br0">1 1066 24575,'23'0'0,"28"-4"0,-42 3 0,0-1 0,0 0 0,-1-1 0,1 0 0,-1 0 0,12-6 0,197-127 0,-129 79 0,-64 40 0,29-27 0,16-11 0,181-102 0,-135 86 0,102-52 0,-34 20 0,-145 81 0,0 2 0,75-27 0,-64 27 0,77-40 0,-92 39 0,59-45 0,-71 47-1365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7:02:54.726"/>
    </inkml:context>
    <inkml:brush xml:id="br0">
      <inkml:brushProperty name="width" value="0.1" units="cm"/>
      <inkml:brushProperty name="height" value="0.1" units="cm"/>
      <inkml:brushProperty name="color" value="#5B2D90"/>
    </inkml:brush>
  </inkml:definitions>
  <inkml:trace contextRef="#ctx0" brushRef="#br0">0 0 24575,'0'1'0,"1"0"0,-1 0 0,0-1 0,1 1 0,-1 0 0,0-1 0,1 1 0,-1 0 0,1-1 0,-1 1 0,1 0 0,0-1 0,-1 1 0,1-1 0,0 1 0,-1-1 0,1 0 0,0 1 0,-1-1 0,1 0 0,0 1 0,0-1 0,-1 0 0,1 0 0,0 0 0,0 1 0,1-1 0,26 3 0,-25-3 0,78 0 0,11 1 0,-88-1 0,1 1 0,0 0 0,-1 1 0,0-1 0,1 1 0,-1 0 0,0 0 0,0 0 0,6 4 0,33 30 0,-24-19 0,2 0-455,1-2 0,40 23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17:02:56.129"/>
    </inkml:context>
    <inkml:brush xml:id="br0">
      <inkml:brushProperty name="width" value="0.1" units="cm"/>
      <inkml:brushProperty name="height" value="0.1" units="cm"/>
      <inkml:brushProperty name="color" value="#5B2D90"/>
    </inkml:brush>
  </inkml:definitions>
  <inkml:trace contextRef="#ctx0" brushRef="#br0">0 264 24575,'3'0'0,"0"-2"0,-1 1 0,1 0 0,-1 0 0,1-1 0,-1 0 0,1 1 0,-1-1 0,0 0 0,0 0 0,0 0 0,0-1 0,2-2 0,7-6 0,30-29 0,-29 27 0,0 1 0,1 1 0,18-13 0,-20 15 0,0 0 0,20-20 0,-24 21 0,1 0 0,1 0 0,-1 1 0,1 0 0,18-10 0,-25 16-67,2-1-96,0 0 1,0 0 0,0 0 0,-1 0 0,1-1-1,-1 1 1,6-6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887A7-D74C-C740-A522-E00072F87455}"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2BCCC-1C16-5A47-84C6-91BDD0C0B0B2}" type="slidenum">
              <a:rPr lang="en-US" smtClean="0"/>
              <a:t>‹#›</a:t>
            </a:fld>
            <a:endParaRPr lang="en-US"/>
          </a:p>
        </p:txBody>
      </p:sp>
    </p:spTree>
    <p:extLst>
      <p:ext uri="{BB962C8B-B14F-4D97-AF65-F5344CB8AC3E}">
        <p14:creationId xmlns:p14="http://schemas.microsoft.com/office/powerpoint/2010/main" val="4166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56CF23A-1A50-9B69-6AAA-F59E5F9E19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5D378193-9109-2A8A-2A87-1B48AAB442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9332" name="Slide Number Placeholder 3">
            <a:extLst>
              <a:ext uri="{FF2B5EF4-FFF2-40B4-BE49-F238E27FC236}">
                <a16:creationId xmlns:a16="http://schemas.microsoft.com/office/drawing/2014/main" id="{DCA38B4C-3D2A-ADAA-D62B-E5D640AF8F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EE01A08-1C3C-4BD6-AFCC-72B477F6C71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 этом зависимость не носила линейный характер: на низких концетрациях (примерно до 2 нг/мл) автоматический тест шел немного выше, по сравнению с ручным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0E50A-2DBA-46CF-969E-398FF670B7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45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 в диапазоне низких концентраций мы получили совсем небольшое отклонение – примерно как в вашем исследовании, медиана составила 3% (автоматический тест идет  выше).</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0E50A-2DBA-46CF-969E-398FF670B7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2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 этом на сводной таблицен вы видите, что разница между процентами смещения очень небольшая.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0E50A-2DBA-46CF-969E-398FF670B7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67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B36A29F0-9DA7-97D3-C024-89D66EDFF4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5047033A-20C3-DA65-898F-ADF7E6FC9F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Это полностью согласовывается с международными данными – на грарфике вы видете работу </a:t>
            </a:r>
            <a:r>
              <a:rPr lang="en-US" altLang="ru-RU"/>
              <a:t>Van Helden, </a:t>
            </a:r>
            <a:r>
              <a:rPr lang="ru-RU" altLang="ru-RU"/>
              <a:t>где также показано, что на низких концентрациях результаты немного выше, а на всем диапазоне – немного ниже для автоматического теста. </a:t>
            </a:r>
            <a:endParaRPr lang="en-US" altLang="ru-RU"/>
          </a:p>
        </p:txBody>
      </p:sp>
      <p:sp>
        <p:nvSpPr>
          <p:cNvPr id="124932" name="Slide Number Placeholder 3">
            <a:extLst>
              <a:ext uri="{FF2B5EF4-FFF2-40B4-BE49-F238E27FC236}">
                <a16:creationId xmlns:a16="http://schemas.microsoft.com/office/drawing/2014/main" id="{5B15C4AC-1C5E-9FDB-6C06-1AFC7AAE42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A0B6E8-7F20-4624-9E17-AC32F937FEE8}" type="slidenum">
              <a:rPr lang="en-US" altLang="ru-RU">
                <a:latin typeface="Calibri" panose="020F0502020204030204" pitchFamily="34" charset="0"/>
              </a:rPr>
              <a:pPr/>
              <a:t>20</a:t>
            </a:fld>
            <a:endParaRPr lang="en-US" altLang="ru-RU">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B39FB8E3-F4B4-C383-BE7D-A443C5E714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D3FE1282-21FA-3EA3-4B10-8DE2053560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0836" name="Slide Number Placeholder 3">
            <a:extLst>
              <a:ext uri="{FF2B5EF4-FFF2-40B4-BE49-F238E27FC236}">
                <a16:creationId xmlns:a16="http://schemas.microsoft.com/office/drawing/2014/main" id="{B628E6E9-1F48-4B02-F61F-1B6E96FA7B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D958AB-E411-41F1-8A47-29374955F16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2BCCC-1C16-5A47-84C6-91BDD0C0B0B2}" type="slidenum">
              <a:rPr lang="en-US" smtClean="0"/>
              <a:t>24</a:t>
            </a:fld>
            <a:endParaRPr lang="en-US"/>
          </a:p>
        </p:txBody>
      </p:sp>
    </p:spTree>
    <p:extLst>
      <p:ext uri="{BB962C8B-B14F-4D97-AF65-F5344CB8AC3E}">
        <p14:creationId xmlns:p14="http://schemas.microsoft.com/office/powerpoint/2010/main" val="4009309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B5BF9F30-CF53-C78F-DDCB-E4DAE5AAE8F3}"/>
              </a:ext>
            </a:extLst>
          </p:cNvPr>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C3B6966-B00E-9970-0D11-AB7084BE5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Также было предположение, что АМГ может заменить такой показатель, как Число антральных фолликулов (ЧАФ) –золотой стандарт определения фертильности</a:t>
            </a:r>
            <a:br>
              <a:rPr lang="ru-RU" altLang="ru-RU"/>
            </a:br>
            <a:r>
              <a:rPr lang="ru-RU" altLang="ru-RU"/>
              <a:t>т.к. ЧАФ имеет большую вариабельность результатов от клиники к клинике; многие врачи объединяют биомаркеры, чтобы улучшить прогноз.  </a:t>
            </a:r>
            <a:br>
              <a:rPr lang="ru-RU" altLang="ru-RU"/>
            </a:br>
            <a:br>
              <a:rPr lang="ru-RU" altLang="ru-RU"/>
            </a:br>
            <a:r>
              <a:rPr lang="ru-RU" altLang="ru-RU"/>
              <a:t>Это исследование показывает, что лучший результат для улучшения прогноза ответа дает комбинация показателей: </a:t>
            </a:r>
            <a:br>
              <a:rPr lang="ru-RU" altLang="ru-RU"/>
            </a:br>
            <a:r>
              <a:rPr lang="ru-RU" altLang="ru-RU" b="1"/>
              <a:t>возраст + АМГ + ЧАФ</a:t>
            </a:r>
            <a:r>
              <a:rPr lang="ru-RU" altLang="ru-RU"/>
              <a:t> - эта модель имеет максимальную площадь под кривой. </a:t>
            </a:r>
            <a:br>
              <a:rPr lang="ru-RU" altLang="ru-RU"/>
            </a:br>
            <a:r>
              <a:rPr lang="ru-RU" altLang="ru-RU"/>
              <a:t>Введение в схему еще и ФСГ уже никак не меняет картину в лучшую сторону. </a:t>
            </a:r>
          </a:p>
        </p:txBody>
      </p:sp>
      <p:sp>
        <p:nvSpPr>
          <p:cNvPr id="111620" name="Slide Number Placeholder 3">
            <a:extLst>
              <a:ext uri="{FF2B5EF4-FFF2-40B4-BE49-F238E27FC236}">
                <a16:creationId xmlns:a16="http://schemas.microsoft.com/office/drawing/2014/main" id="{03D8226B-7262-EE75-EE37-76C02C308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B691F7-0ED7-4882-BA40-3C686E7595A1}" type="slidenum">
              <a:rPr kumimoji="0" lang="en-US" altLang="ru-RU"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ru-RU"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59C405B2-AE03-84DF-A55B-82EF0184CE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E88796E-8251-269E-9CC7-53047266E25C}"/>
              </a:ext>
            </a:extLst>
          </p:cNvPr>
          <p:cNvSpPr>
            <a:spLocks noGrp="1"/>
          </p:cNvSpPr>
          <p:nvPr>
            <p:ph type="body" idx="1"/>
          </p:nvPr>
        </p:nvSpPr>
        <p:spPr/>
        <p:txBody>
          <a:bodyPr>
            <a:normAutofit/>
          </a:bodyPr>
          <a:lstStyle/>
          <a:p>
            <a:pPr defTabSz="465887">
              <a:defRPr/>
            </a:pPr>
            <a:r>
              <a:rPr lang="en-US" dirty="0"/>
              <a:t>Since 1999 there have been over 2000 articles on AMH and almost one half of these articles are related to the evaluation of ovarian status. In the recent article cited in this slide the authors stated that “AMH is the most informative serum marker of ovarian reserve currently available…” </a:t>
            </a:r>
          </a:p>
          <a:p>
            <a:pPr>
              <a:defRPr/>
            </a:pPr>
            <a:endParaRPr lang="en-US" dirty="0"/>
          </a:p>
          <a:p>
            <a:pPr>
              <a:defRPr/>
            </a:pPr>
            <a:r>
              <a:rPr lang="en-US" dirty="0"/>
              <a:t>They found a number of advantages to using AMH over FSH testing including:</a:t>
            </a:r>
          </a:p>
          <a:p>
            <a:pPr marL="228587" indent="-228587">
              <a:buFont typeface="+mj-lt"/>
              <a:buAutoNum type="arabicPeriod"/>
              <a:defRPr/>
            </a:pPr>
            <a:r>
              <a:rPr lang="en-US" dirty="0"/>
              <a:t>Constant levels over the cycle</a:t>
            </a:r>
          </a:p>
          <a:p>
            <a:pPr marL="228587" indent="-228587">
              <a:buFont typeface="+mj-lt"/>
              <a:buAutoNum type="arabicPeriod"/>
              <a:defRPr/>
            </a:pPr>
            <a:r>
              <a:rPr lang="en-US" dirty="0"/>
              <a:t>Less variation between cycles</a:t>
            </a:r>
          </a:p>
          <a:p>
            <a:pPr marL="228587" indent="-228587">
              <a:buFont typeface="+mj-lt"/>
              <a:buAutoNum type="arabicPeriod"/>
              <a:defRPr/>
            </a:pPr>
            <a:r>
              <a:rPr lang="en-US" dirty="0"/>
              <a:t>No need for estradiol or LH testing </a:t>
            </a:r>
          </a:p>
          <a:p>
            <a:pPr marL="228587" indent="-228587">
              <a:buFont typeface="+mj-lt"/>
              <a:buAutoNum type="arabicPeriod"/>
              <a:defRPr/>
            </a:pPr>
            <a:r>
              <a:rPr lang="en-US" dirty="0"/>
              <a:t>More sensitive and more specific for decreased ovarian reserve.</a:t>
            </a:r>
          </a:p>
          <a:p>
            <a:pPr marL="228587" indent="-228587">
              <a:buFont typeface="+mj-lt"/>
              <a:buAutoNum type="arabicPeriod"/>
              <a:defRPr/>
            </a:pPr>
            <a:r>
              <a:rPr lang="en-US" dirty="0"/>
              <a:t>AMH is able to predict response to ovarian stimulation</a:t>
            </a:r>
          </a:p>
          <a:p>
            <a:pPr marL="228587" indent="-228587">
              <a:buFont typeface="+mj-lt"/>
              <a:buAutoNum type="arabicPeriod"/>
              <a:defRPr/>
            </a:pPr>
            <a:r>
              <a:rPr lang="en-US" dirty="0"/>
              <a:t>It is not FSH dependent</a:t>
            </a:r>
          </a:p>
          <a:p>
            <a:pPr marL="228587" indent="-228587">
              <a:buFont typeface="+mj-lt"/>
              <a:buAutoNum type="arabicPeriod"/>
              <a:defRPr/>
            </a:pPr>
            <a:r>
              <a:rPr lang="en-US" dirty="0"/>
              <a:t>Age specific information available</a:t>
            </a:r>
          </a:p>
          <a:p>
            <a:pPr marL="228587" indent="-228587">
              <a:buFont typeface="+mj-lt"/>
              <a:buAutoNum type="arabicPeriod"/>
              <a:defRPr/>
            </a:pPr>
            <a:r>
              <a:rPr lang="en-US" dirty="0"/>
              <a:t>And AMH is a better predictor of ovarian response</a:t>
            </a:r>
          </a:p>
          <a:p>
            <a:pPr>
              <a:defRPr/>
            </a:pPr>
            <a:endParaRPr lang="en-US" dirty="0"/>
          </a:p>
          <a:p>
            <a:pPr>
              <a:defRPr/>
            </a:pPr>
            <a:r>
              <a:rPr lang="en-US" dirty="0"/>
              <a:t>The article also provided some general guidelines for using AMH values in an IVF setting.</a:t>
            </a:r>
          </a:p>
          <a:p>
            <a:pPr marL="0" lvl="1" defTabSz="465887">
              <a:defRPr/>
            </a:pPr>
            <a:r>
              <a:rPr lang="en-US" dirty="0"/>
              <a:t>However, they did caution that FSH maybe useful for evaluating some patients when the AMH levels are very low. </a:t>
            </a:r>
            <a:endParaRPr lang="en-US" sz="1100" dirty="0"/>
          </a:p>
          <a:p>
            <a:pPr>
              <a:defRPr/>
            </a:pPr>
            <a:endParaRPr lang="en-US" dirty="0"/>
          </a:p>
        </p:txBody>
      </p:sp>
      <p:sp>
        <p:nvSpPr>
          <p:cNvPr id="114692" name="Slide Number Placeholder 3">
            <a:extLst>
              <a:ext uri="{FF2B5EF4-FFF2-40B4-BE49-F238E27FC236}">
                <a16:creationId xmlns:a16="http://schemas.microsoft.com/office/drawing/2014/main" id="{945EDCDD-4C8D-6F1E-1C2C-30D731A9E7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E2BA9C3-6287-4677-82E4-AE4784C5DF1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2BCCC-1C16-5A47-84C6-91BDD0C0B0B2}" type="slidenum">
              <a:rPr lang="en-US" smtClean="0"/>
              <a:t>28</a:t>
            </a:fld>
            <a:endParaRPr lang="en-US"/>
          </a:p>
        </p:txBody>
      </p:sp>
    </p:spTree>
    <p:extLst>
      <p:ext uri="{BB962C8B-B14F-4D97-AF65-F5344CB8AC3E}">
        <p14:creationId xmlns:p14="http://schemas.microsoft.com/office/powerpoint/2010/main" val="263635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9C8E3E5-5398-3E82-928E-743D3DF63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4B04AE2-CEC1-956F-33BE-0126C82962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a:p>
        </p:txBody>
      </p:sp>
      <p:sp>
        <p:nvSpPr>
          <p:cNvPr id="63492" name="Slide Number Placeholder 3">
            <a:extLst>
              <a:ext uri="{FF2B5EF4-FFF2-40B4-BE49-F238E27FC236}">
                <a16:creationId xmlns:a16="http://schemas.microsoft.com/office/drawing/2014/main" id="{17E651B7-D5CF-0339-AB48-EF2421A196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D97BA7-0688-43FF-86B4-169C1028C02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2BCCC-1C16-5A47-84C6-91BDD0C0B0B2}" type="slidenum">
              <a:rPr lang="en-US" smtClean="0"/>
              <a:t>5</a:t>
            </a:fld>
            <a:endParaRPr lang="en-US"/>
          </a:p>
        </p:txBody>
      </p:sp>
    </p:spTree>
    <p:extLst>
      <p:ext uri="{BB962C8B-B14F-4D97-AF65-F5344CB8AC3E}">
        <p14:creationId xmlns:p14="http://schemas.microsoft.com/office/powerpoint/2010/main" val="166758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8EDDAB65-B164-F6FD-2C6F-BDCE37C6FE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2E897FB3-9E54-CFD5-F813-6B458250D0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chart shows AMH levels in women at different ages with the heavy black line representing the mean. As you can see AMH levels drop off markedly 10-15 years before the menopause as does fertility.</a:t>
            </a:r>
          </a:p>
          <a:p>
            <a:r>
              <a:rPr lang="en-US" altLang="en-US"/>
              <a:t>Lets consider 3 young women; Laura, Mary and Jane. Laura has a low AMH for her age, Jane a high one and Mary is on the mean. What this groups work shows that Laura will go through the menopause in her mid to late 40s, Mary early 50s and Jane late 50s. If fertility drops off 10 to fifteen years before the menopause then this suggests Laura with a low AMH for her age should start planning to have a family at a younger age (mid 20s) than Jane who can leave it to her late 30s.</a:t>
            </a:r>
          </a:p>
        </p:txBody>
      </p:sp>
      <p:sp>
        <p:nvSpPr>
          <p:cNvPr id="153604" name="Slide Number Placeholder 3">
            <a:extLst>
              <a:ext uri="{FF2B5EF4-FFF2-40B4-BE49-F238E27FC236}">
                <a16:creationId xmlns:a16="http://schemas.microsoft.com/office/drawing/2014/main" id="{A96536B1-4F3D-2FEE-A62E-764EE5083C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B26D96-BD2F-4A14-AD8D-CB49B8DE966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33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2BCCC-1C16-5A47-84C6-91BDD0C0B0B2}" type="slidenum">
              <a:rPr lang="en-US" smtClean="0"/>
              <a:t>9</a:t>
            </a:fld>
            <a:endParaRPr lang="en-US"/>
          </a:p>
        </p:txBody>
      </p:sp>
    </p:spTree>
    <p:extLst>
      <p:ext uri="{BB962C8B-B14F-4D97-AF65-F5344CB8AC3E}">
        <p14:creationId xmlns:p14="http://schemas.microsoft.com/office/powerpoint/2010/main" val="201906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2BCCC-1C16-5A47-84C6-91BDD0C0B0B2}" type="slidenum">
              <a:rPr lang="en-US" smtClean="0"/>
              <a:t>11</a:t>
            </a:fld>
            <a:endParaRPr lang="en-US"/>
          </a:p>
        </p:txBody>
      </p:sp>
    </p:spTree>
    <p:extLst>
      <p:ext uri="{BB962C8B-B14F-4D97-AF65-F5344CB8AC3E}">
        <p14:creationId xmlns:p14="http://schemas.microsoft.com/office/powerpoint/2010/main" val="110792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2BCCC-1C16-5A47-84C6-91BDD0C0B0B2}" type="slidenum">
              <a:rPr lang="en-US" smtClean="0"/>
              <a:t>13</a:t>
            </a:fld>
            <a:endParaRPr lang="en-US"/>
          </a:p>
        </p:txBody>
      </p:sp>
    </p:spTree>
    <p:extLst>
      <p:ext uri="{BB962C8B-B14F-4D97-AF65-F5344CB8AC3E}">
        <p14:creationId xmlns:p14="http://schemas.microsoft.com/office/powerpoint/2010/main" val="182231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Первый метод ИФА для определения АМГ был разработан в конце 1980-х и 2 группы одновременно опубликовали результаты своих работ в журнале Клиническая эндокринология и метаболизм в 1990 г. Группа Хадсона из США и группа Натали Госсо из Франции. Оба метода были применимы для измерения АМГ у детей и по сравнению с сегодняшними методами – нечувствительны. </a:t>
            </a:r>
            <a:endParaRPr lang="en-US" sz="1200" kern="1200" dirty="0">
              <a:solidFill>
                <a:schemeClr val="tx1"/>
              </a:solidFill>
              <a:effectLst/>
              <a:latin typeface="+mn-lt"/>
              <a:ea typeface="+mn-ea"/>
              <a:cs typeface="+mn-cs"/>
            </a:endParaRPr>
          </a:p>
          <a:p>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В 2000 году Иммунотех выпустил первый коммерчески доступный набор на определение АМГ, в основу которого лег набор, разработанный Натали Госсо. Компания была впоследствии куплена Бекманом. </a:t>
            </a:r>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В 2004 году </a:t>
            </a:r>
            <a:r>
              <a:rPr lang="en-US" sz="1200" kern="1200" dirty="0">
                <a:solidFill>
                  <a:schemeClr val="tx1"/>
                </a:solidFill>
                <a:effectLst/>
                <a:latin typeface="+mn-lt"/>
                <a:ea typeface="+mn-ea"/>
                <a:cs typeface="+mn-cs"/>
              </a:rPr>
              <a:t>DSL</a:t>
            </a:r>
            <a:r>
              <a:rPr lang="ru-RU" sz="1200" kern="1200" dirty="0">
                <a:solidFill>
                  <a:schemeClr val="tx1"/>
                </a:solidFill>
                <a:effectLst/>
                <a:latin typeface="+mn-lt"/>
                <a:ea typeface="+mn-ea"/>
                <a:cs typeface="+mn-cs"/>
              </a:rPr>
              <a:t>, американская компания, разработала новый коммерчески доступный ИФА набор на АМГ, который был более чувствительным, чем оригинальный набор Иммунотех и поэтому начал применяться в области женского здоровья. В ответ Иммунотех сделал свой набор более чувствительным.</a:t>
            </a:r>
            <a:endParaRPr lang="en-US" sz="1200" kern="1200" dirty="0">
              <a:solidFill>
                <a:schemeClr val="tx1"/>
              </a:solidFill>
              <a:effectLst/>
              <a:latin typeface="+mn-lt"/>
              <a:ea typeface="+mn-ea"/>
              <a:cs typeface="+mn-cs"/>
            </a:endParaRPr>
          </a:p>
          <a:p>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В 2006 Бекман также купил </a:t>
            </a:r>
            <a:r>
              <a:rPr lang="en-US" sz="1200" kern="1200" dirty="0">
                <a:solidFill>
                  <a:schemeClr val="tx1"/>
                </a:solidFill>
                <a:effectLst/>
                <a:latin typeface="+mn-lt"/>
                <a:ea typeface="+mn-ea"/>
                <a:cs typeface="+mn-cs"/>
              </a:rPr>
              <a:t>DSL</a:t>
            </a:r>
            <a:r>
              <a:rPr lang="ru-RU" sz="1200" kern="1200" dirty="0">
                <a:solidFill>
                  <a:schemeClr val="tx1"/>
                </a:solidFill>
                <a:effectLst/>
                <a:latin typeface="+mn-lt"/>
                <a:ea typeface="+mn-ea"/>
                <a:cs typeface="+mn-cs"/>
              </a:rPr>
              <a:t>, таким образом теперь он владеет всеми коммерчески доступными наборами на АМГ. </a:t>
            </a:r>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Однако, в связи с тем, что на АМГ нет международного стандарта, оба эти теста давали разные результаты и вызывали конфуз среди разработчиков и пользователей методов.</a:t>
            </a:r>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Как следствие, Бекман разработал набор АМГ Второй генерации, который сделан на основе набора </a:t>
            </a:r>
            <a:r>
              <a:rPr lang="en-US" sz="1200" kern="1200" dirty="0">
                <a:solidFill>
                  <a:schemeClr val="tx1"/>
                </a:solidFill>
                <a:effectLst/>
                <a:latin typeface="+mn-lt"/>
                <a:ea typeface="+mn-ea"/>
                <a:cs typeface="+mn-cs"/>
              </a:rPr>
              <a:t>DSL</a:t>
            </a:r>
            <a:r>
              <a:rPr lang="ru-RU" sz="1200" kern="1200" dirty="0">
                <a:solidFill>
                  <a:schemeClr val="tx1"/>
                </a:solidFill>
                <a:effectLst/>
                <a:latin typeface="+mn-lt"/>
                <a:ea typeface="+mn-ea"/>
                <a:cs typeface="+mn-cs"/>
              </a:rPr>
              <a:t>, но стандартизован, чтобы выдавать сопоставимые результаты с набором </a:t>
            </a:r>
            <a:r>
              <a:rPr lang="ru-RU" sz="1200" kern="1200" dirty="0" err="1">
                <a:solidFill>
                  <a:schemeClr val="tx1"/>
                </a:solidFill>
                <a:effectLst/>
                <a:latin typeface="+mn-lt"/>
                <a:ea typeface="+mn-ea"/>
                <a:cs typeface="+mn-cs"/>
              </a:rPr>
              <a:t>Иммунотех</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2014 году Бекман выпустил набор АМГ для полностью автоматизированной платформы </a:t>
            </a:r>
            <a:r>
              <a:rPr lang="en-US" sz="1200" kern="1200" dirty="0">
                <a:solidFill>
                  <a:schemeClr val="tx1"/>
                </a:solidFill>
                <a:effectLst/>
                <a:latin typeface="+mn-lt"/>
                <a:ea typeface="+mn-ea"/>
                <a:cs typeface="+mn-cs"/>
              </a:rPr>
              <a:t>Access</a:t>
            </a:r>
            <a:r>
              <a:rPr lang="ru-RU" sz="1200" kern="1200" dirty="0">
                <a:solidFill>
                  <a:schemeClr val="tx1"/>
                </a:solidFill>
                <a:effectLst/>
                <a:latin typeface="+mn-lt"/>
                <a:ea typeface="+mn-ea"/>
                <a:cs typeface="+mn-cs"/>
              </a:rPr>
              <a:t>. Таким образом вы можете видеть, что Бекман был вовлечен в историю с АМГ с самого начала. Другие компании выпускают наборы на определение АМГ по лицензии от компании Бекман Культер.</a:t>
            </a:r>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На сегодняшний день  существует более 3000 публикаций по поводу АМГ и он уверенно двигается к тому, чтобы стать рутинным тестом в портфолио любой лаборатории.</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47016-04C7-9A47-979D-79474074A5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34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Как пример на данном слайде представлено сравнение методов, сделанное производителем. Прлучена высокая корреляция (0.99). </a:t>
            </a:r>
          </a:p>
          <a:p>
            <a:endParaRPr lang="en-US" dirty="0"/>
          </a:p>
          <a:p>
            <a:r>
              <a:rPr lang="ru-RU" dirty="0"/>
              <a:t>Проанализировано 104 образца на всем диапазоне концентраций, </a:t>
            </a:r>
            <a:endParaRPr lang="en-US" baseline="0" dirty="0"/>
          </a:p>
          <a:p>
            <a:pPr defTabSz="448650">
              <a:defRPr/>
            </a:pPr>
            <a:r>
              <a:rPr lang="ru-RU" dirty="0"/>
              <a:t>Особое внимание уделено диапазону между 0.16 нг/мл и 10 нг/мл</a:t>
            </a:r>
          </a:p>
          <a:p>
            <a:pPr defTabSz="448650">
              <a:defRPr/>
            </a:pPr>
            <a:r>
              <a:rPr lang="en-US" dirty="0"/>
              <a:t>The correlation coefficient was still 0.99, the slope was 0.95.</a:t>
            </a:r>
          </a:p>
          <a:p>
            <a:pPr defTabSz="448650">
              <a:defRPr/>
            </a:pPr>
            <a:endParaRPr lang="en-US" dirty="0"/>
          </a:p>
          <a:p>
            <a:pPr lvl="0"/>
            <a:r>
              <a:rPr lang="ru-RU" dirty="0"/>
              <a:t>Следует отметить, что разница, котрую получают лаборатории между автоматичеим и ручным методом может быть обсуловолена следующими факторами: </a:t>
            </a:r>
          </a:p>
          <a:p>
            <a:pPr marL="742950" lvl="1" indent="-285750">
              <a:buFont typeface="Arial" panose="020B0604020202020204" pitchFamily="34" charset="0"/>
              <a:buChar char="•"/>
            </a:pPr>
            <a:r>
              <a:rPr lang="ru-RU" dirty="0"/>
              <a:t>Значительным количеством образцов, содепржащих низкую концетрацию </a:t>
            </a:r>
            <a:r>
              <a:rPr lang="en-US" dirty="0"/>
              <a:t>(&lt; 1.0 ng/mL). </a:t>
            </a:r>
            <a:r>
              <a:rPr lang="ru-RU" dirty="0"/>
              <a:t>Чувствительность ручных методиках на нихких конце6нтрациях всегда ниже, чем у автоматических методов. </a:t>
            </a:r>
            <a:endParaRPr lang="en-US" dirty="0"/>
          </a:p>
          <a:p>
            <a:pPr marL="742950" lvl="1" indent="-285750">
              <a:buFont typeface="Arial" panose="020B0604020202020204" pitchFamily="34" charset="0"/>
              <a:buChar char="•"/>
            </a:pPr>
            <a:r>
              <a:rPr lang="ru-RU" dirty="0"/>
              <a:t>Вариабельность времени инкубации ручного метода </a:t>
            </a:r>
          </a:p>
          <a:p>
            <a:pPr marL="742950" lvl="1" indent="-285750">
              <a:buFont typeface="Arial" panose="020B0604020202020204" pitchFamily="34" charset="0"/>
              <a:buChar char="•"/>
            </a:pPr>
            <a:r>
              <a:rPr lang="ru-RU" dirty="0"/>
              <a:t>Вариабельность оборудования, использующегося в проведении ручного тестирования (инкубаторы, пипеторы и пр)</a:t>
            </a:r>
            <a:r>
              <a:rPr lang="en-US" dirty="0"/>
              <a:t>. </a:t>
            </a:r>
          </a:p>
          <a:p>
            <a:pPr marL="742950" lvl="1" indent="-285750">
              <a:buFont typeface="Arial" panose="020B0604020202020204" pitchFamily="34" charset="0"/>
              <a:buChar char="•"/>
            </a:pPr>
            <a:r>
              <a:rPr lang="ru-RU" dirty="0"/>
              <a:t>Ограниченное количество протестированных образцов – нужно не менее 40 </a:t>
            </a:r>
          </a:p>
          <a:p>
            <a:pPr marL="742950" lvl="1" indent="-285750">
              <a:buFont typeface="Arial" panose="020B0604020202020204" pitchFamily="34" charset="0"/>
              <a:buChar char="•"/>
            </a:pPr>
            <a:r>
              <a:rPr lang="ru-RU" dirty="0"/>
              <a:t>Сравниваемые образцы, включая размороженные,  должны быть проанализированы в один и тот же день</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EC6FB-1A5D-4E9B-9D5B-F63AF1CC65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8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4" Type="http://schemas.openxmlformats.org/officeDocument/2006/relationships/image" Target="../media/image34.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sp>
        <p:nvSpPr>
          <p:cNvPr id="9" name="Picture Placeholder 2">
            <a:extLst>
              <a:ext uri="{FF2B5EF4-FFF2-40B4-BE49-F238E27FC236}">
                <a16:creationId xmlns:a16="http://schemas.microsoft.com/office/drawing/2014/main" id="{89B8F050-E628-C246-80BD-BC81BA7EFF8E}"/>
              </a:ext>
            </a:extLst>
          </p:cNvPr>
          <p:cNvSpPr>
            <a:spLocks noGrp="1"/>
          </p:cNvSpPr>
          <p:nvPr>
            <p:ph type="pic" sz="quarter" idx="11"/>
          </p:nvPr>
        </p:nvSpPr>
        <p:spPr>
          <a:xfrm>
            <a:off x="395654" y="0"/>
            <a:ext cx="8748346" cy="3208233"/>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spTree>
    <p:extLst>
      <p:ext uri="{BB962C8B-B14F-4D97-AF65-F5344CB8AC3E}">
        <p14:creationId xmlns:p14="http://schemas.microsoft.com/office/powerpoint/2010/main" val="280953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a:blip r:embed="rId2"/>
          <a:srcRect t="16715" b="16715"/>
          <a:stretch/>
        </p:blipFill>
        <p:spPr>
          <a:xfrm>
            <a:off x="397164" y="0"/>
            <a:ext cx="8746836" cy="3275280"/>
          </a:xfrm>
          <a:prstGeom prst="rect">
            <a:avLst/>
          </a:prstGeom>
        </p:spPr>
      </p:pic>
    </p:spTree>
    <p:extLst>
      <p:ext uri="{BB962C8B-B14F-4D97-AF65-F5344CB8AC3E}">
        <p14:creationId xmlns:p14="http://schemas.microsoft.com/office/powerpoint/2010/main" val="100043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a:blip r:embed="rId2"/>
          <a:srcRect t="16715" b="16715"/>
          <a:stretch/>
        </p:blipFill>
        <p:spPr>
          <a:xfrm>
            <a:off x="391521" y="0"/>
            <a:ext cx="8746835" cy="3275280"/>
          </a:xfrm>
          <a:prstGeom prst="rect">
            <a:avLst/>
          </a:prstGeom>
        </p:spPr>
      </p:pic>
    </p:spTree>
    <p:extLst>
      <p:ext uri="{BB962C8B-B14F-4D97-AF65-F5344CB8AC3E}">
        <p14:creationId xmlns:p14="http://schemas.microsoft.com/office/powerpoint/2010/main" val="359056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7" name="Picture 6"/>
          <p:cNvPicPr>
            <a:picLocks noChangeAspect="1"/>
          </p:cNvPicPr>
          <p:nvPr userDrawn="1"/>
        </p:nvPicPr>
        <p:blipFill rotWithShape="1">
          <a:blip r:embed="rId2"/>
          <a:srcRect l="508" t="19617" r="1430" b="15053"/>
          <a:stretch/>
        </p:blipFill>
        <p:spPr>
          <a:xfrm>
            <a:off x="403861" y="0"/>
            <a:ext cx="8740139" cy="3275280"/>
          </a:xfrm>
          <a:prstGeom prst="rect">
            <a:avLst/>
          </a:prstGeom>
        </p:spPr>
      </p:pic>
    </p:spTree>
    <p:extLst>
      <p:ext uri="{BB962C8B-B14F-4D97-AF65-F5344CB8AC3E}">
        <p14:creationId xmlns:p14="http://schemas.microsoft.com/office/powerpoint/2010/main" val="3544725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7" name="Picture 6"/>
          <p:cNvPicPr>
            <a:picLocks noChangeAspect="1"/>
          </p:cNvPicPr>
          <p:nvPr userDrawn="1"/>
        </p:nvPicPr>
        <p:blipFill>
          <a:blip r:embed="rId2"/>
          <a:srcRect t="16690" b="16690"/>
          <a:stretch/>
        </p:blipFill>
        <p:spPr>
          <a:xfrm>
            <a:off x="388229" y="0"/>
            <a:ext cx="8740139" cy="3275280"/>
          </a:xfrm>
          <a:prstGeom prst="rect">
            <a:avLst/>
          </a:prstGeom>
        </p:spPr>
      </p:pic>
    </p:spTree>
    <p:extLst>
      <p:ext uri="{BB962C8B-B14F-4D97-AF65-F5344CB8AC3E}">
        <p14:creationId xmlns:p14="http://schemas.microsoft.com/office/powerpoint/2010/main" val="380335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a:extLst>
              <a:ext uri="{FF2B5EF4-FFF2-40B4-BE49-F238E27FC236}">
                <a16:creationId xmlns:a16="http://schemas.microsoft.com/office/drawing/2014/main" id="{6B678518-8D67-D045-8C22-9DB4DFF658B1}"/>
              </a:ext>
            </a:extLst>
          </p:cNvPr>
          <p:cNvPicPr>
            <a:picLocks noChangeAspect="1"/>
          </p:cNvPicPr>
          <p:nvPr userDrawn="1"/>
        </p:nvPicPr>
        <p:blipFill>
          <a:blip r:embed="rId2"/>
          <a:srcRect t="864" b="864"/>
          <a:stretch/>
        </p:blipFill>
        <p:spPr>
          <a:xfrm>
            <a:off x="395416" y="0"/>
            <a:ext cx="8748584" cy="3214710"/>
          </a:xfrm>
          <a:prstGeom prst="rect">
            <a:avLst/>
          </a:prstGeom>
        </p:spPr>
      </p:pic>
    </p:spTree>
    <p:extLst>
      <p:ext uri="{BB962C8B-B14F-4D97-AF65-F5344CB8AC3E}">
        <p14:creationId xmlns:p14="http://schemas.microsoft.com/office/powerpoint/2010/main" val="45275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1900140"/>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3570438"/>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5" y="3141592"/>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2571750"/>
            <a:ext cx="6931025" cy="425974"/>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spTree>
    <p:extLst>
      <p:ext uri="{BB962C8B-B14F-4D97-AF65-F5344CB8AC3E}">
        <p14:creationId xmlns:p14="http://schemas.microsoft.com/office/powerpoint/2010/main" val="207228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6" y="690602"/>
            <a:ext cx="3521764" cy="1486989"/>
          </a:xfrm>
        </p:spPr>
        <p:txBody>
          <a:bodyPr/>
          <a:lstStyle>
            <a:lvl1pPr>
              <a:defRPr>
                <a:solidFill>
                  <a:schemeClr val="bg1"/>
                </a:solidFill>
              </a:defRPr>
            </a:lvl1p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601098"/>
            <a:ext cx="3521764" cy="206572"/>
          </a:xfrm>
          <a:prstGeom prst="rect">
            <a:avLst/>
          </a:prstGeom>
        </p:spPr>
        <p:txBody>
          <a:bodyPr lIns="0" tIns="0" rIns="0" bIns="0"/>
          <a:lstStyle>
            <a:lvl1pPr marL="0" indent="0">
              <a:buNone/>
              <a:defRPr sz="1000" b="0" i="0">
                <a:solidFill>
                  <a:schemeClr val="bg1"/>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6" y="2414516"/>
            <a:ext cx="3521764" cy="1101682"/>
          </a:xfrm>
          <a:prstGeom prst="rect">
            <a:avLst/>
          </a:prstGeom>
        </p:spPr>
        <p:txBody>
          <a:bodyPr lIns="0" tIns="0" rIns="0" bIns="0"/>
          <a:lstStyle>
            <a:lvl1pPr marL="0" indent="0">
              <a:buNone/>
              <a:defRPr sz="1600" b="0" i="0" cap="none" baseline="0">
                <a:solidFill>
                  <a:schemeClr val="bg1"/>
                </a:solidFill>
                <a:latin typeface="Arial Nova Cond" panose="020B0506020202020204" pitchFamily="34" charset="0"/>
              </a:defRPr>
            </a:lvl1pPr>
          </a:lstStyle>
          <a:p>
            <a:pPr lvl="0"/>
            <a:r>
              <a:rPr lang="en-US" dirty="0"/>
              <a:t>A Tagline</a:t>
            </a:r>
          </a:p>
        </p:txBody>
      </p:sp>
      <p:sp>
        <p:nvSpPr>
          <p:cNvPr id="10" name="Picture Placeholder 30">
            <a:extLst>
              <a:ext uri="{FF2B5EF4-FFF2-40B4-BE49-F238E27FC236}">
                <a16:creationId xmlns:a16="http://schemas.microsoft.com/office/drawing/2014/main" id="{EF66DC3B-E8EE-6048-A96A-240C05595765}"/>
              </a:ext>
            </a:extLst>
          </p:cNvPr>
          <p:cNvSpPr>
            <a:spLocks noGrp="1"/>
          </p:cNvSpPr>
          <p:nvPr>
            <p:ph type="pic" sz="quarter" idx="18" hasCustomPrompt="1"/>
          </p:nvPr>
        </p:nvSpPr>
        <p:spPr>
          <a:xfrm>
            <a:off x="4158186" y="200569"/>
            <a:ext cx="4729703" cy="4729703"/>
          </a:xfrm>
          <a:prstGeom prst="ellipse">
            <a:avLst/>
          </a:prstGeom>
          <a:solidFill>
            <a:schemeClr val="bg1">
              <a:lumMod val="95000"/>
            </a:schemeClr>
          </a:solidFill>
          <a:ln>
            <a:solidFill>
              <a:schemeClr val="bg1">
                <a:lumMod val="95000"/>
              </a:schemeClr>
            </a:solidFill>
          </a:ln>
        </p:spPr>
        <p:txBody>
          <a:bodyPr anchor="ctr" anchorCtr="0">
            <a:noAutofit/>
          </a:bodyPr>
          <a:lstStyle>
            <a:lvl1pPr marL="0" indent="0" algn="ctr">
              <a:buNone/>
              <a:defRPr sz="2400">
                <a:solidFill>
                  <a:schemeClr val="bg1"/>
                </a:solidFill>
              </a:defRPr>
            </a:lvl1pPr>
          </a:lstStyle>
          <a:p>
            <a:r>
              <a:rPr lang="en-US" dirty="0"/>
              <a:t>Picture</a:t>
            </a:r>
          </a:p>
        </p:txBody>
      </p:sp>
    </p:spTree>
    <p:extLst>
      <p:ext uri="{BB962C8B-B14F-4D97-AF65-F5344CB8AC3E}">
        <p14:creationId xmlns:p14="http://schemas.microsoft.com/office/powerpoint/2010/main" val="79612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6" y="690602"/>
            <a:ext cx="3521764" cy="1486989"/>
          </a:xfrm>
        </p:spPr>
        <p:txBody>
          <a:bodyPr/>
          <a:lstStyle>
            <a:lvl1pPr>
              <a:defRPr>
                <a:solidFill>
                  <a:schemeClr val="bg1"/>
                </a:solidFill>
              </a:defRPr>
            </a:lvl1p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601098"/>
            <a:ext cx="3521764" cy="206572"/>
          </a:xfrm>
          <a:prstGeom prst="rect">
            <a:avLst/>
          </a:prstGeom>
        </p:spPr>
        <p:txBody>
          <a:bodyPr lIns="0" tIns="0" rIns="0" bIns="0"/>
          <a:lstStyle>
            <a:lvl1pPr marL="0" indent="0">
              <a:buNone/>
              <a:defRPr sz="1000" b="0" i="0">
                <a:solidFill>
                  <a:schemeClr val="bg1"/>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6" y="2414516"/>
            <a:ext cx="3521764" cy="1101682"/>
          </a:xfrm>
          <a:prstGeom prst="rect">
            <a:avLst/>
          </a:prstGeom>
        </p:spPr>
        <p:txBody>
          <a:bodyPr lIns="0" tIns="0" rIns="0" bIns="0"/>
          <a:lstStyle>
            <a:lvl1pPr marL="0" indent="0">
              <a:buNone/>
              <a:defRPr sz="1600" b="0" i="0" cap="none" baseline="0">
                <a:solidFill>
                  <a:schemeClr val="bg1"/>
                </a:solidFill>
                <a:latin typeface="Arial Nova Cond" panose="020B0506020202020204" pitchFamily="34" charset="0"/>
              </a:defRPr>
            </a:lvl1pPr>
          </a:lstStyle>
          <a:p>
            <a:pPr lvl="0"/>
            <a:r>
              <a:rPr lang="en-US" dirty="0"/>
              <a:t>A Tagline</a:t>
            </a:r>
          </a:p>
        </p:txBody>
      </p:sp>
      <p:pic>
        <p:nvPicPr>
          <p:cNvPr id="7" name="Picture 6">
            <a:extLst>
              <a:ext uri="{FF2B5EF4-FFF2-40B4-BE49-F238E27FC236}">
                <a16:creationId xmlns:a16="http://schemas.microsoft.com/office/drawing/2014/main" id="{60A0D793-212D-C14C-8CBF-31C4FA90CA95}"/>
              </a:ext>
            </a:extLst>
          </p:cNvPr>
          <p:cNvPicPr>
            <a:picLocks noChangeAspect="1"/>
          </p:cNvPicPr>
          <p:nvPr userDrawn="1"/>
        </p:nvPicPr>
        <p:blipFill>
          <a:blip r:embed="rId2"/>
          <a:srcRect l="21875" r="21875"/>
          <a:stretch/>
        </p:blipFill>
        <p:spPr>
          <a:xfrm>
            <a:off x="4166946" y="209329"/>
            <a:ext cx="4712182" cy="4712182"/>
          </a:xfrm>
          <a:prstGeom prst="ellipse">
            <a:avLst/>
          </a:prstGeom>
        </p:spPr>
      </p:pic>
    </p:spTree>
    <p:extLst>
      <p:ext uri="{BB962C8B-B14F-4D97-AF65-F5344CB8AC3E}">
        <p14:creationId xmlns:p14="http://schemas.microsoft.com/office/powerpoint/2010/main" val="1743348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6" y="690602"/>
            <a:ext cx="3521764" cy="1486989"/>
          </a:xfrm>
        </p:spPr>
        <p:txBody>
          <a:bodyPr/>
          <a:lstStyle>
            <a:lvl1pPr>
              <a:defRPr>
                <a:solidFill>
                  <a:schemeClr val="bg1"/>
                </a:solidFill>
              </a:defRPr>
            </a:lvl1p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601098"/>
            <a:ext cx="3521764" cy="206572"/>
          </a:xfrm>
          <a:prstGeom prst="rect">
            <a:avLst/>
          </a:prstGeom>
        </p:spPr>
        <p:txBody>
          <a:bodyPr lIns="0" tIns="0" rIns="0" bIns="0"/>
          <a:lstStyle>
            <a:lvl1pPr marL="0" indent="0">
              <a:buNone/>
              <a:defRPr sz="1000" b="0" i="0">
                <a:solidFill>
                  <a:schemeClr val="bg1"/>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6" y="2414516"/>
            <a:ext cx="3521764" cy="1101682"/>
          </a:xfrm>
          <a:prstGeom prst="rect">
            <a:avLst/>
          </a:prstGeom>
        </p:spPr>
        <p:txBody>
          <a:bodyPr lIns="0" tIns="0" rIns="0" bIns="0"/>
          <a:lstStyle>
            <a:lvl1pPr marL="0" indent="0">
              <a:buNone/>
              <a:defRPr sz="1600" b="0" i="0" cap="none" baseline="0">
                <a:solidFill>
                  <a:schemeClr val="bg1"/>
                </a:solidFill>
                <a:latin typeface="Arial Nova Cond" panose="020B0506020202020204" pitchFamily="34" charset="0"/>
              </a:defRPr>
            </a:lvl1pPr>
          </a:lstStyle>
          <a:p>
            <a:pPr lvl="0"/>
            <a:r>
              <a:rPr lang="en-US" dirty="0"/>
              <a:t>A Tagline</a:t>
            </a:r>
          </a:p>
        </p:txBody>
      </p:sp>
      <p:pic>
        <p:nvPicPr>
          <p:cNvPr id="8" name="Picture 7">
            <a:extLst>
              <a:ext uri="{FF2B5EF4-FFF2-40B4-BE49-F238E27FC236}">
                <a16:creationId xmlns:a16="http://schemas.microsoft.com/office/drawing/2014/main" id="{B1B6C017-495B-B743-B98A-C0C4D1113F5A}"/>
              </a:ext>
            </a:extLst>
          </p:cNvPr>
          <p:cNvPicPr>
            <a:picLocks noChangeAspect="1"/>
          </p:cNvPicPr>
          <p:nvPr userDrawn="1"/>
        </p:nvPicPr>
        <p:blipFill rotWithShape="1">
          <a:blip r:embed="rId2"/>
          <a:srcRect l="11344" t="51" r="32230" b="-51"/>
          <a:stretch/>
        </p:blipFill>
        <p:spPr>
          <a:xfrm>
            <a:off x="4166946" y="209329"/>
            <a:ext cx="4729703" cy="4729703"/>
          </a:xfrm>
          <a:prstGeom prst="ellipse">
            <a:avLst/>
          </a:prstGeom>
        </p:spPr>
      </p:pic>
    </p:spTree>
    <p:extLst>
      <p:ext uri="{BB962C8B-B14F-4D97-AF65-F5344CB8AC3E}">
        <p14:creationId xmlns:p14="http://schemas.microsoft.com/office/powerpoint/2010/main" val="1291039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6" y="690602"/>
            <a:ext cx="3521764" cy="1486989"/>
          </a:xfrm>
        </p:spPr>
        <p:txBody>
          <a:bodyPr/>
          <a:lstStyle>
            <a:lvl1pPr>
              <a:defRPr>
                <a:solidFill>
                  <a:schemeClr val="bg1"/>
                </a:solidFill>
              </a:defRPr>
            </a:lvl1p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601098"/>
            <a:ext cx="3521764" cy="206572"/>
          </a:xfrm>
          <a:prstGeom prst="rect">
            <a:avLst/>
          </a:prstGeom>
        </p:spPr>
        <p:txBody>
          <a:bodyPr lIns="0" tIns="0" rIns="0" bIns="0"/>
          <a:lstStyle>
            <a:lvl1pPr marL="0" indent="0">
              <a:buNone/>
              <a:defRPr sz="1000" b="0" i="0">
                <a:solidFill>
                  <a:schemeClr val="bg1"/>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6" y="2414516"/>
            <a:ext cx="3521764" cy="1101682"/>
          </a:xfrm>
          <a:prstGeom prst="rect">
            <a:avLst/>
          </a:prstGeom>
        </p:spPr>
        <p:txBody>
          <a:bodyPr lIns="0" tIns="0" rIns="0" bIns="0"/>
          <a:lstStyle>
            <a:lvl1pPr marL="0" indent="0">
              <a:buNone/>
              <a:defRPr sz="1600" b="0" i="0" cap="none" baseline="0">
                <a:solidFill>
                  <a:schemeClr val="bg1"/>
                </a:solidFill>
                <a:latin typeface="Arial Nova Cond" panose="020B0506020202020204" pitchFamily="34" charset="0"/>
              </a:defRPr>
            </a:lvl1pPr>
          </a:lstStyle>
          <a:p>
            <a:pPr lvl="0"/>
            <a:r>
              <a:rPr lang="en-US" dirty="0"/>
              <a:t>A Tagline</a:t>
            </a:r>
          </a:p>
        </p:txBody>
      </p:sp>
      <p:pic>
        <p:nvPicPr>
          <p:cNvPr id="7" name="Picture 6">
            <a:extLst>
              <a:ext uri="{FF2B5EF4-FFF2-40B4-BE49-F238E27FC236}">
                <a16:creationId xmlns:a16="http://schemas.microsoft.com/office/drawing/2014/main" id="{AC8E9CB8-0C9D-674C-A949-99F03601CA4A}"/>
              </a:ext>
            </a:extLst>
          </p:cNvPr>
          <p:cNvPicPr>
            <a:picLocks noChangeAspect="1"/>
          </p:cNvPicPr>
          <p:nvPr userDrawn="1"/>
        </p:nvPicPr>
        <p:blipFill rotWithShape="1">
          <a:blip r:embed="rId2"/>
          <a:srcRect l="19272" t="428" r="24496" b="-428"/>
          <a:stretch/>
        </p:blipFill>
        <p:spPr>
          <a:xfrm>
            <a:off x="4288866" y="226424"/>
            <a:ext cx="4729703" cy="4731175"/>
          </a:xfrm>
          <a:prstGeom prst="ellipse">
            <a:avLst/>
          </a:prstGeom>
        </p:spPr>
      </p:pic>
    </p:spTree>
    <p:extLst>
      <p:ext uri="{BB962C8B-B14F-4D97-AF65-F5344CB8AC3E}">
        <p14:creationId xmlns:p14="http://schemas.microsoft.com/office/powerpoint/2010/main" val="228812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rotWithShape="1">
          <a:blip r:embed="rId2"/>
          <a:srcRect l="3205" t="2668" r="4999" b="36321"/>
          <a:stretch/>
        </p:blipFill>
        <p:spPr>
          <a:xfrm>
            <a:off x="387576" y="1728"/>
            <a:ext cx="8756424" cy="3273552"/>
          </a:xfrm>
          <a:prstGeom prst="rect">
            <a:avLst/>
          </a:prstGeom>
        </p:spPr>
      </p:pic>
    </p:spTree>
    <p:extLst>
      <p:ext uri="{BB962C8B-B14F-4D97-AF65-F5344CB8AC3E}">
        <p14:creationId xmlns:p14="http://schemas.microsoft.com/office/powerpoint/2010/main" val="17099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6" y="690602"/>
            <a:ext cx="3521764" cy="1486989"/>
          </a:xfrm>
        </p:spPr>
        <p:txBody>
          <a:bodyPr/>
          <a:lstStyle>
            <a:lvl1pPr>
              <a:defRPr>
                <a:solidFill>
                  <a:schemeClr val="bg1"/>
                </a:solidFill>
              </a:defRPr>
            </a:lvl1p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601098"/>
            <a:ext cx="3521764" cy="206572"/>
          </a:xfrm>
          <a:prstGeom prst="rect">
            <a:avLst/>
          </a:prstGeom>
        </p:spPr>
        <p:txBody>
          <a:bodyPr lIns="0" tIns="0" rIns="0" bIns="0"/>
          <a:lstStyle>
            <a:lvl1pPr marL="0" indent="0">
              <a:buNone/>
              <a:defRPr sz="1000" b="0" i="0">
                <a:solidFill>
                  <a:schemeClr val="bg1"/>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6" y="2414516"/>
            <a:ext cx="3521764" cy="1101682"/>
          </a:xfrm>
          <a:prstGeom prst="rect">
            <a:avLst/>
          </a:prstGeom>
        </p:spPr>
        <p:txBody>
          <a:bodyPr lIns="0" tIns="0" rIns="0" bIns="0"/>
          <a:lstStyle>
            <a:lvl1pPr marL="0" indent="0">
              <a:buNone/>
              <a:defRPr sz="1600" b="0" i="0" cap="none" baseline="0">
                <a:solidFill>
                  <a:schemeClr val="bg1"/>
                </a:solidFill>
                <a:latin typeface="Arial Nova Cond" panose="020B0506020202020204" pitchFamily="34" charset="0"/>
              </a:defRPr>
            </a:lvl1pPr>
          </a:lstStyle>
          <a:p>
            <a:pPr lvl="0"/>
            <a:r>
              <a:rPr lang="en-US" dirty="0"/>
              <a:t>A Tagline</a:t>
            </a:r>
          </a:p>
        </p:txBody>
      </p:sp>
      <p:pic>
        <p:nvPicPr>
          <p:cNvPr id="8" name="Picture 7">
            <a:extLst>
              <a:ext uri="{FF2B5EF4-FFF2-40B4-BE49-F238E27FC236}">
                <a16:creationId xmlns:a16="http://schemas.microsoft.com/office/drawing/2014/main" id="{3E8A32BD-5C1E-D749-900E-852241BB64D6}"/>
              </a:ext>
            </a:extLst>
          </p:cNvPr>
          <p:cNvPicPr>
            <a:picLocks noChangeAspect="1"/>
          </p:cNvPicPr>
          <p:nvPr userDrawn="1"/>
        </p:nvPicPr>
        <p:blipFill rotWithShape="1">
          <a:blip r:embed="rId2"/>
          <a:srcRect l="11786" t="-121" r="32512" b="1099"/>
          <a:stretch/>
        </p:blipFill>
        <p:spPr>
          <a:xfrm>
            <a:off x="4271448" y="243841"/>
            <a:ext cx="4729704" cy="4729293"/>
          </a:xfrm>
          <a:prstGeom prst="ellipse">
            <a:avLst/>
          </a:prstGeom>
        </p:spPr>
      </p:pic>
    </p:spTree>
    <p:extLst>
      <p:ext uri="{BB962C8B-B14F-4D97-AF65-F5344CB8AC3E}">
        <p14:creationId xmlns:p14="http://schemas.microsoft.com/office/powerpoint/2010/main" val="723832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Interior Slid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KEY IDEA FOR THE SLIDE</a:t>
            </a:r>
          </a:p>
        </p:txBody>
      </p:sp>
      <p:sp>
        <p:nvSpPr>
          <p:cNvPr id="9" name="Text Placeholder 2">
            <a:extLst>
              <a:ext uri="{FF2B5EF4-FFF2-40B4-BE49-F238E27FC236}">
                <a16:creationId xmlns:a16="http://schemas.microsoft.com/office/drawing/2014/main" id="{E7A09E57-1BF7-FB46-8166-42112CDAEB7E}"/>
              </a:ext>
            </a:extLst>
          </p:cNvPr>
          <p:cNvSpPr>
            <a:spLocks noGrp="1"/>
          </p:cNvSpPr>
          <p:nvPr>
            <p:ph idx="1" hasCustomPrompt="1"/>
          </p:nvPr>
        </p:nvSpPr>
        <p:spPr>
          <a:xfrm>
            <a:off x="550616" y="911253"/>
            <a:ext cx="8153768" cy="3262312"/>
          </a:xfrm>
          <a:prstGeom prst="rect">
            <a:avLst/>
          </a:prstGeom>
        </p:spPr>
        <p:txBody>
          <a:bodyPr vert="horz" lIns="0" tIns="0" rIns="0" bIns="0" rtlCol="0">
            <a:noAutofit/>
          </a:body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pic>
        <p:nvPicPr>
          <p:cNvPr id="15" name="Picture 14">
            <a:extLst>
              <a:ext uri="{FF2B5EF4-FFF2-40B4-BE49-F238E27FC236}">
                <a16:creationId xmlns:a16="http://schemas.microsoft.com/office/drawing/2014/main" id="{FF148F5D-F3B7-B04E-9285-07C1C4E205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17" name="Straight Connector 16">
            <a:extLst>
              <a:ext uri="{FF2B5EF4-FFF2-40B4-BE49-F238E27FC236}">
                <a16:creationId xmlns:a16="http://schemas.microsoft.com/office/drawing/2014/main" id="{831F6155-A9F7-3548-A8CE-442E5E02E258}"/>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812874-1278-9645-8861-D96F916F726A}"/>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CBCE65-0781-DA24-D5E6-42FCE8573F4A}"/>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1879589153"/>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Interior Slid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KEY IDEA FOR THE SLIDE-DOUBLE LINE TITLE</a:t>
            </a:r>
          </a:p>
        </p:txBody>
      </p:sp>
      <p:sp>
        <p:nvSpPr>
          <p:cNvPr id="9" name="Text Placeholder 2">
            <a:extLst>
              <a:ext uri="{FF2B5EF4-FFF2-40B4-BE49-F238E27FC236}">
                <a16:creationId xmlns:a16="http://schemas.microsoft.com/office/drawing/2014/main" id="{E7A09E57-1BF7-FB46-8166-42112CDAEB7E}"/>
              </a:ext>
            </a:extLst>
          </p:cNvPr>
          <p:cNvSpPr>
            <a:spLocks noGrp="1"/>
          </p:cNvSpPr>
          <p:nvPr>
            <p:ph idx="1" hasCustomPrompt="1"/>
          </p:nvPr>
        </p:nvSpPr>
        <p:spPr>
          <a:xfrm>
            <a:off x="550616" y="911253"/>
            <a:ext cx="8153768" cy="3262312"/>
          </a:xfrm>
          <a:prstGeom prst="rect">
            <a:avLst/>
          </a:prstGeom>
        </p:spPr>
        <p:txBody>
          <a:bodyPr vert="horz" lIns="0" tIns="0" rIns="0" bIns="0" rtlCol="0">
            <a:noAutofit/>
          </a:body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pic>
        <p:nvPicPr>
          <p:cNvPr id="15" name="Picture 14">
            <a:extLst>
              <a:ext uri="{FF2B5EF4-FFF2-40B4-BE49-F238E27FC236}">
                <a16:creationId xmlns:a16="http://schemas.microsoft.com/office/drawing/2014/main" id="{FF148F5D-F3B7-B04E-9285-07C1C4E205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17" name="Straight Connector 16">
            <a:extLst>
              <a:ext uri="{FF2B5EF4-FFF2-40B4-BE49-F238E27FC236}">
                <a16:creationId xmlns:a16="http://schemas.microsoft.com/office/drawing/2014/main" id="{831F6155-A9F7-3548-A8CE-442E5E02E258}"/>
              </a:ext>
            </a:extLst>
          </p:cNvPr>
          <p:cNvCxnSpPr>
            <a:cxnSpLocks/>
          </p:cNvCxnSpPr>
          <p:nvPr userDrawn="1"/>
        </p:nvCxnSpPr>
        <p:spPr>
          <a:xfrm>
            <a:off x="354971" y="263772"/>
            <a:ext cx="0" cy="647481"/>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1C98B5-3473-5840-8EAF-AB88A5C2FBF6}"/>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62CB131-F84D-45AD-CD57-3519375E2AF7}"/>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3412640932"/>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Interior Slid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KEY IDEA FOR THE SLIDE</a:t>
            </a:r>
          </a:p>
        </p:txBody>
      </p:sp>
      <p:sp>
        <p:nvSpPr>
          <p:cNvPr id="9" name="Text Placeholder 2">
            <a:extLst>
              <a:ext uri="{FF2B5EF4-FFF2-40B4-BE49-F238E27FC236}">
                <a16:creationId xmlns:a16="http://schemas.microsoft.com/office/drawing/2014/main" id="{E7A09E57-1BF7-FB46-8166-42112CDAEB7E}"/>
              </a:ext>
            </a:extLst>
          </p:cNvPr>
          <p:cNvSpPr>
            <a:spLocks noGrp="1"/>
          </p:cNvSpPr>
          <p:nvPr>
            <p:ph idx="1" hasCustomPrompt="1"/>
          </p:nvPr>
        </p:nvSpPr>
        <p:spPr>
          <a:xfrm>
            <a:off x="550616" y="1269541"/>
            <a:ext cx="8153768" cy="3210363"/>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sp>
        <p:nvSpPr>
          <p:cNvPr id="5" name="Text Placeholder 2">
            <a:extLst>
              <a:ext uri="{FF2B5EF4-FFF2-40B4-BE49-F238E27FC236}">
                <a16:creationId xmlns:a16="http://schemas.microsoft.com/office/drawing/2014/main" id="{17D2C17F-8B4B-824D-97A1-49F1AEAFD6D6}"/>
              </a:ext>
            </a:extLst>
          </p:cNvPr>
          <p:cNvSpPr>
            <a:spLocks noGrp="1"/>
          </p:cNvSpPr>
          <p:nvPr>
            <p:ph idx="10" hasCustomPrompt="1"/>
          </p:nvPr>
        </p:nvSpPr>
        <p:spPr>
          <a:xfrm>
            <a:off x="550616" y="867045"/>
            <a:ext cx="8153768" cy="297184"/>
          </a:xfrm>
          <a:prstGeom prst="rect">
            <a:avLst/>
          </a:prstGeom>
        </p:spPr>
        <p:txBody>
          <a:bodyPr vert="horz" lIns="0" tIns="0" rIns="0" bIns="0" rtlCol="0">
            <a:normAutofit/>
          </a:bodyPr>
          <a:lstStyle>
            <a:lvl1pPr>
              <a:buNone/>
              <a:defRPr sz="1400" b="1"/>
            </a:lvl1pPr>
          </a:lstStyle>
          <a:p>
            <a:pPr lvl="0"/>
            <a:r>
              <a:rPr lang="en-US" dirty="0"/>
              <a:t>Click to Edit Sub Text</a:t>
            </a:r>
          </a:p>
        </p:txBody>
      </p:sp>
      <p:pic>
        <p:nvPicPr>
          <p:cNvPr id="11" name="Picture 10">
            <a:extLst>
              <a:ext uri="{FF2B5EF4-FFF2-40B4-BE49-F238E27FC236}">
                <a16:creationId xmlns:a16="http://schemas.microsoft.com/office/drawing/2014/main" id="{E9E4ED0E-9536-3649-A903-C21AD31F66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13" name="Straight Connector 12">
            <a:extLst>
              <a:ext uri="{FF2B5EF4-FFF2-40B4-BE49-F238E27FC236}">
                <a16:creationId xmlns:a16="http://schemas.microsoft.com/office/drawing/2014/main" id="{7BCEFCE0-67A8-9041-8D7F-82B8E47DFCBE}"/>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E4FF10-BD06-4147-A969-B83E2203F483}"/>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7BA24B-2220-39A2-FC0C-5F3881321536}"/>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3936194909"/>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Interior Slid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50616" y="186719"/>
            <a:ext cx="8153770" cy="671610"/>
          </a:xfrm>
          <a:prstGeom prst="rect">
            <a:avLst/>
          </a:prstGeom>
        </p:spPr>
        <p:txBody>
          <a:bodyPr vert="horz" lIns="0" tIns="0" rIns="0" bIns="0" rtlCol="0" anchor="ctr">
            <a:normAutofit/>
          </a:bodyPr>
          <a:lstStyle/>
          <a:p>
            <a:r>
              <a:rPr lang="en-US" dirty="0"/>
              <a:t>KEY IDEA FOR THE SLIDE</a:t>
            </a:r>
          </a:p>
        </p:txBody>
      </p:sp>
      <p:pic>
        <p:nvPicPr>
          <p:cNvPr id="10" name="Picture 9">
            <a:extLst>
              <a:ext uri="{FF2B5EF4-FFF2-40B4-BE49-F238E27FC236}">
                <a16:creationId xmlns:a16="http://schemas.microsoft.com/office/drawing/2014/main" id="{2EB01070-F27F-AA46-909D-5FEB867F90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12" name="Straight Connector 11">
            <a:extLst>
              <a:ext uri="{FF2B5EF4-FFF2-40B4-BE49-F238E27FC236}">
                <a16:creationId xmlns:a16="http://schemas.microsoft.com/office/drawing/2014/main" id="{2305E6B4-D754-2F47-B448-8D997E2AB425}"/>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6C82B45-7136-1F40-8DE3-C5263F6CADDB}"/>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4E7F91-A308-D5A7-DC9A-8842285333BC}"/>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264597549"/>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Interior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B01070-F27F-AA46-909D-5FEB867F90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5" name="Straight Connector 4">
            <a:extLst>
              <a:ext uri="{FF2B5EF4-FFF2-40B4-BE49-F238E27FC236}">
                <a16:creationId xmlns:a16="http://schemas.microsoft.com/office/drawing/2014/main" id="{3EB58C84-845B-764C-A713-BEFCE8B9CFB0}"/>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9755CC-8577-0461-4344-F2370B16E222}"/>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1088811709"/>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Interior Slide 1">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4C1DB-7B81-1759-7FE3-A15D9DD32F2E}"/>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1419758587"/>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Interior Slid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KEY IDEA FOR THE SLIDE</a:t>
            </a:r>
          </a:p>
        </p:txBody>
      </p:sp>
      <p:sp>
        <p:nvSpPr>
          <p:cNvPr id="9" name="Text Placeholder 2">
            <a:extLst>
              <a:ext uri="{FF2B5EF4-FFF2-40B4-BE49-F238E27FC236}">
                <a16:creationId xmlns:a16="http://schemas.microsoft.com/office/drawing/2014/main" id="{E7A09E57-1BF7-FB46-8166-42112CDAEB7E}"/>
              </a:ext>
            </a:extLst>
          </p:cNvPr>
          <p:cNvSpPr>
            <a:spLocks noGrp="1"/>
          </p:cNvSpPr>
          <p:nvPr>
            <p:ph idx="1" hasCustomPrompt="1"/>
          </p:nvPr>
        </p:nvSpPr>
        <p:spPr>
          <a:xfrm>
            <a:off x="550617" y="911253"/>
            <a:ext cx="3963139" cy="3564032"/>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sp>
        <p:nvSpPr>
          <p:cNvPr id="5" name="Text Placeholder 2">
            <a:extLst>
              <a:ext uri="{FF2B5EF4-FFF2-40B4-BE49-F238E27FC236}">
                <a16:creationId xmlns:a16="http://schemas.microsoft.com/office/drawing/2014/main" id="{7A488240-4D30-9B43-A4D1-1C4F2A5A92FC}"/>
              </a:ext>
            </a:extLst>
          </p:cNvPr>
          <p:cNvSpPr>
            <a:spLocks noGrp="1"/>
          </p:cNvSpPr>
          <p:nvPr>
            <p:ph idx="10" hasCustomPrompt="1"/>
          </p:nvPr>
        </p:nvSpPr>
        <p:spPr>
          <a:xfrm>
            <a:off x="4630245" y="911253"/>
            <a:ext cx="4074139" cy="3564032"/>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pic>
        <p:nvPicPr>
          <p:cNvPr id="11" name="Picture 10">
            <a:extLst>
              <a:ext uri="{FF2B5EF4-FFF2-40B4-BE49-F238E27FC236}">
                <a16:creationId xmlns:a16="http://schemas.microsoft.com/office/drawing/2014/main" id="{B520E294-F8C2-A84F-A301-145B5E3C98B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13" name="Straight Connector 12">
            <a:extLst>
              <a:ext uri="{FF2B5EF4-FFF2-40B4-BE49-F238E27FC236}">
                <a16:creationId xmlns:a16="http://schemas.microsoft.com/office/drawing/2014/main" id="{A6646DB0-3B31-8C46-80DE-30B564C8B99B}"/>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6C08CD-C8B4-134A-9DE2-E7845CB03BCB}"/>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D4AFF0-8645-3CD0-7FBD-B4878971AF33}"/>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3629376603"/>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Interior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EDC776C-3075-8346-9304-0991A1C696D3}"/>
              </a:ext>
            </a:extLst>
          </p:cNvPr>
          <p:cNvSpPr>
            <a:spLocks noGrp="1"/>
          </p:cNvSpPr>
          <p:nvPr>
            <p:ph type="pic" sz="quarter" idx="11"/>
          </p:nvPr>
        </p:nvSpPr>
        <p:spPr>
          <a:xfrm>
            <a:off x="0" y="0"/>
            <a:ext cx="4572000" cy="5189517"/>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097444" y="786192"/>
            <a:ext cx="3569457" cy="671610"/>
          </a:xfrm>
          <a:prstGeom prst="rect">
            <a:avLst/>
          </a:prstGeom>
        </p:spPr>
        <p:txBody>
          <a:bodyPr vert="horz" lIns="0" tIns="0" rIns="0" bIns="0" rtlCol="0" anchor="ctr">
            <a:normAutofit/>
          </a:bodyPr>
          <a:lstStyle/>
          <a:p>
            <a:r>
              <a:rPr lang="en-US" dirty="0"/>
              <a:t>KEY IDEA FOR THE SLIDE</a:t>
            </a:r>
          </a:p>
        </p:txBody>
      </p:sp>
      <p:sp>
        <p:nvSpPr>
          <p:cNvPr id="5" name="Text Placeholder 2">
            <a:extLst>
              <a:ext uri="{FF2B5EF4-FFF2-40B4-BE49-F238E27FC236}">
                <a16:creationId xmlns:a16="http://schemas.microsoft.com/office/drawing/2014/main" id="{7A488240-4D30-9B43-A4D1-1C4F2A5A92FC}"/>
              </a:ext>
            </a:extLst>
          </p:cNvPr>
          <p:cNvSpPr>
            <a:spLocks noGrp="1"/>
          </p:cNvSpPr>
          <p:nvPr>
            <p:ph idx="10" hasCustomPrompt="1"/>
          </p:nvPr>
        </p:nvSpPr>
        <p:spPr>
          <a:xfrm>
            <a:off x="5097445" y="1510726"/>
            <a:ext cx="3569462" cy="3074153"/>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cxnSp>
        <p:nvCxnSpPr>
          <p:cNvPr id="13" name="Straight Connector 12">
            <a:extLst>
              <a:ext uri="{FF2B5EF4-FFF2-40B4-BE49-F238E27FC236}">
                <a16:creationId xmlns:a16="http://schemas.microsoft.com/office/drawing/2014/main" id="{0C112D86-A13B-1D47-865F-35735C5B7280}"/>
              </a:ext>
            </a:extLst>
          </p:cNvPr>
          <p:cNvCxnSpPr>
            <a:cxnSpLocks/>
          </p:cNvCxnSpPr>
          <p:nvPr userDrawn="1"/>
        </p:nvCxnSpPr>
        <p:spPr>
          <a:xfrm>
            <a:off x="4901800" y="863245"/>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EEAD8C8-4AEB-AE4A-9C75-C60229C5D2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90670" y="4785804"/>
            <a:ext cx="838131" cy="246509"/>
          </a:xfrm>
          <a:prstGeom prst="rect">
            <a:avLst/>
          </a:prstGeom>
        </p:spPr>
      </p:pic>
      <p:sp>
        <p:nvSpPr>
          <p:cNvPr id="11" name="footer ">
            <a:extLst>
              <a:ext uri="{FF2B5EF4-FFF2-40B4-BE49-F238E27FC236}">
                <a16:creationId xmlns:a16="http://schemas.microsoft.com/office/drawing/2014/main" id="{6587F674-A019-5F49-80BA-59DF06A850C7}"/>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accent4"/>
                </a:solidFill>
                <a:latin typeface="Arial Nova Cond Light" panose="020B0306020202020204" pitchFamily="34" charset="0"/>
              </a:rPr>
              <a:t>© 2023 Beckman Coulter, Inc. All rights reserved. </a:t>
            </a:r>
            <a:endParaRPr lang="en-US" sz="600" b="0" i="0" dirty="0">
              <a:solidFill>
                <a:schemeClr val="accent4"/>
              </a:solidFill>
              <a:latin typeface="Arial Nova Cond Light" panose="020B0306020202020204" pitchFamily="34" charset="0"/>
              <a:cs typeface="Arial"/>
            </a:endParaRPr>
          </a:p>
        </p:txBody>
      </p:sp>
      <p:sp>
        <p:nvSpPr>
          <p:cNvPr id="6" name="TextBox 5">
            <a:extLst>
              <a:ext uri="{FF2B5EF4-FFF2-40B4-BE49-F238E27FC236}">
                <a16:creationId xmlns:a16="http://schemas.microsoft.com/office/drawing/2014/main" id="{6BAE7173-5869-68B8-FAFD-C8A99276E1C5}"/>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1535769603"/>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Interior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EDC776C-3075-8346-9304-0991A1C696D3}"/>
              </a:ext>
            </a:extLst>
          </p:cNvPr>
          <p:cNvSpPr>
            <a:spLocks noGrp="1"/>
          </p:cNvSpPr>
          <p:nvPr>
            <p:ph type="pic" sz="quarter" idx="11"/>
          </p:nvPr>
        </p:nvSpPr>
        <p:spPr>
          <a:xfrm>
            <a:off x="4569903" y="0"/>
            <a:ext cx="4585160" cy="5143500"/>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25444" y="786192"/>
            <a:ext cx="3569457" cy="671610"/>
          </a:xfrm>
          <a:prstGeom prst="rect">
            <a:avLst/>
          </a:prstGeom>
        </p:spPr>
        <p:txBody>
          <a:bodyPr vert="horz" lIns="0" tIns="0" rIns="0" bIns="0" rtlCol="0" anchor="ctr">
            <a:normAutofit/>
          </a:bodyPr>
          <a:lstStyle/>
          <a:p>
            <a:r>
              <a:rPr lang="en-US" dirty="0"/>
              <a:t>KEY IDEA FOR THE SLIDE</a:t>
            </a:r>
          </a:p>
        </p:txBody>
      </p:sp>
      <p:sp>
        <p:nvSpPr>
          <p:cNvPr id="5" name="Text Placeholder 2">
            <a:extLst>
              <a:ext uri="{FF2B5EF4-FFF2-40B4-BE49-F238E27FC236}">
                <a16:creationId xmlns:a16="http://schemas.microsoft.com/office/drawing/2014/main" id="{7A488240-4D30-9B43-A4D1-1C4F2A5A92FC}"/>
              </a:ext>
            </a:extLst>
          </p:cNvPr>
          <p:cNvSpPr>
            <a:spLocks noGrp="1"/>
          </p:cNvSpPr>
          <p:nvPr>
            <p:ph idx="10" hasCustomPrompt="1"/>
          </p:nvPr>
        </p:nvSpPr>
        <p:spPr>
          <a:xfrm>
            <a:off x="525445" y="1510726"/>
            <a:ext cx="3569462" cy="3074153"/>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cxnSp>
        <p:nvCxnSpPr>
          <p:cNvPr id="13" name="Straight Connector 12">
            <a:extLst>
              <a:ext uri="{FF2B5EF4-FFF2-40B4-BE49-F238E27FC236}">
                <a16:creationId xmlns:a16="http://schemas.microsoft.com/office/drawing/2014/main" id="{0C112D86-A13B-1D47-865F-35735C5B7280}"/>
              </a:ext>
            </a:extLst>
          </p:cNvPr>
          <p:cNvCxnSpPr>
            <a:cxnSpLocks/>
          </p:cNvCxnSpPr>
          <p:nvPr userDrawn="1"/>
        </p:nvCxnSpPr>
        <p:spPr>
          <a:xfrm>
            <a:off x="329800" y="863245"/>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EEAD8C8-4AEB-AE4A-9C75-C60229C5D2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
        <p:nvSpPr>
          <p:cNvPr id="4" name="TextBox 3">
            <a:extLst>
              <a:ext uri="{FF2B5EF4-FFF2-40B4-BE49-F238E27FC236}">
                <a16:creationId xmlns:a16="http://schemas.microsoft.com/office/drawing/2014/main" id="{2217A175-1EFB-E7BB-2521-318660BE070D}"/>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265569553"/>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a:blip r:embed="rId2"/>
          <a:srcRect t="16635" b="16635"/>
          <a:stretch/>
        </p:blipFill>
        <p:spPr>
          <a:xfrm>
            <a:off x="390767" y="-1"/>
            <a:ext cx="8753233" cy="3285595"/>
          </a:xfrm>
          <a:prstGeom prst="rect">
            <a:avLst/>
          </a:prstGeom>
        </p:spPr>
      </p:pic>
    </p:spTree>
    <p:extLst>
      <p:ext uri="{BB962C8B-B14F-4D97-AF65-F5344CB8AC3E}">
        <p14:creationId xmlns:p14="http://schemas.microsoft.com/office/powerpoint/2010/main" val="2776559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Interior Slide 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A488240-4D30-9B43-A4D1-1C4F2A5A92FC}"/>
              </a:ext>
            </a:extLst>
          </p:cNvPr>
          <p:cNvSpPr>
            <a:spLocks noGrp="1"/>
          </p:cNvSpPr>
          <p:nvPr>
            <p:ph idx="10" hasCustomPrompt="1"/>
          </p:nvPr>
        </p:nvSpPr>
        <p:spPr>
          <a:xfrm>
            <a:off x="5011305" y="721218"/>
            <a:ext cx="3569462" cy="3863662"/>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sp>
        <p:nvSpPr>
          <p:cNvPr id="10" name="TextBox 9">
            <a:extLst>
              <a:ext uri="{FF2B5EF4-FFF2-40B4-BE49-F238E27FC236}">
                <a16:creationId xmlns:a16="http://schemas.microsoft.com/office/drawing/2014/main" id="{FF91A623-E021-D545-A3F9-2D4DF15B9BF2}"/>
              </a:ext>
            </a:extLst>
          </p:cNvPr>
          <p:cNvSpPr txBox="1"/>
          <p:nvPr userDrawn="1"/>
        </p:nvSpPr>
        <p:spPr>
          <a:xfrm>
            <a:off x="167060" y="4911826"/>
            <a:ext cx="375969" cy="107722"/>
          </a:xfrm>
          <a:prstGeom prst="rect">
            <a:avLst/>
          </a:prstGeom>
          <a:noFill/>
        </p:spPr>
        <p:txBody>
          <a:bodyPr wrap="square" lIns="0" tIns="0" rIns="0" bIns="0" rtlCol="0" anchor="ctr">
            <a:spAutoFit/>
          </a:bodyPr>
          <a:lstStyle/>
          <a:p>
            <a:pPr algn="ctr"/>
            <a:fld id="{D1F8C16D-368B-484D-B595-AFFCDA48E7E6}" type="slidenum">
              <a:rPr lang="en-US" sz="700" b="1" i="0" smtClean="0">
                <a:solidFill>
                  <a:schemeClr val="accent1"/>
                </a:solidFill>
                <a:latin typeface="Arial Nova Cond" panose="020F0502020204030204" pitchFamily="34" charset="0"/>
                <a:cs typeface="Arial Nova Cond" panose="020F0502020204030204" pitchFamily="34" charset="0"/>
              </a:rPr>
              <a:pPr algn="ctr"/>
              <a:t>‹#›</a:t>
            </a:fld>
            <a:endParaRPr lang="en-US" sz="700" b="1" i="0" dirty="0">
              <a:solidFill>
                <a:schemeClr val="accent1"/>
              </a:solidFill>
              <a:latin typeface="Arial Nova Cond" panose="020F0502020204030204" pitchFamily="34" charset="0"/>
              <a:cs typeface="Arial Nova Cond" panose="020F0502020204030204" pitchFamily="34" charset="0"/>
            </a:endParaRPr>
          </a:p>
        </p:txBody>
      </p:sp>
      <p:pic>
        <p:nvPicPr>
          <p:cNvPr id="15" name="Picture 14">
            <a:extLst>
              <a:ext uri="{FF2B5EF4-FFF2-40B4-BE49-F238E27FC236}">
                <a16:creationId xmlns:a16="http://schemas.microsoft.com/office/drawing/2014/main" id="{0EEAD8C8-4AEB-AE4A-9C75-C60229C5D2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
        <p:nvSpPr>
          <p:cNvPr id="7" name="Picture Placeholder 2">
            <a:extLst>
              <a:ext uri="{FF2B5EF4-FFF2-40B4-BE49-F238E27FC236}">
                <a16:creationId xmlns:a16="http://schemas.microsoft.com/office/drawing/2014/main" id="{01099920-EC6D-AB48-B7BF-3B9BB5C15E37}"/>
              </a:ext>
            </a:extLst>
          </p:cNvPr>
          <p:cNvSpPr>
            <a:spLocks noGrp="1"/>
          </p:cNvSpPr>
          <p:nvPr>
            <p:ph type="pic" sz="quarter" idx="11"/>
          </p:nvPr>
        </p:nvSpPr>
        <p:spPr>
          <a:xfrm>
            <a:off x="0" y="0"/>
            <a:ext cx="4572000" cy="5143500"/>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sp>
        <p:nvSpPr>
          <p:cNvPr id="9" name="footer ">
            <a:extLst>
              <a:ext uri="{FF2B5EF4-FFF2-40B4-BE49-F238E27FC236}">
                <a16:creationId xmlns:a16="http://schemas.microsoft.com/office/drawing/2014/main" id="{6587F674-A019-5F49-80BA-59DF06A850C7}"/>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accent4"/>
                </a:solidFill>
                <a:latin typeface="Arial Nova Cond Light" panose="020B0306020202020204" pitchFamily="34" charset="0"/>
              </a:rPr>
              <a:t>© 2023 Beckman Coulter, Inc. All rights reserved. </a:t>
            </a:r>
            <a:endParaRPr lang="en-US" sz="600" b="0" i="0" dirty="0">
              <a:solidFill>
                <a:schemeClr val="accent4"/>
              </a:solidFill>
              <a:latin typeface="Arial Nova Cond Light" panose="020B0306020202020204" pitchFamily="34" charset="0"/>
              <a:cs typeface="Arial"/>
            </a:endParaRPr>
          </a:p>
        </p:txBody>
      </p:sp>
      <p:sp>
        <p:nvSpPr>
          <p:cNvPr id="3" name="TextBox 2">
            <a:extLst>
              <a:ext uri="{FF2B5EF4-FFF2-40B4-BE49-F238E27FC236}">
                <a16:creationId xmlns:a16="http://schemas.microsoft.com/office/drawing/2014/main" id="{D9FC42AD-1112-FF7F-D422-4184E1DF9A99}"/>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3418596603"/>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Interior Slide 1">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433DE6D7-78CE-5D49-85F2-925037D0195D}"/>
              </a:ext>
            </a:extLst>
          </p:cNvPr>
          <p:cNvSpPr>
            <a:spLocks noGrp="1"/>
          </p:cNvSpPr>
          <p:nvPr>
            <p:ph type="pic" sz="quarter" idx="11"/>
          </p:nvPr>
        </p:nvSpPr>
        <p:spPr>
          <a:xfrm>
            <a:off x="4572000" y="0"/>
            <a:ext cx="4572000" cy="5143500"/>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sp>
        <p:nvSpPr>
          <p:cNvPr id="5" name="Text Placeholder 2">
            <a:extLst>
              <a:ext uri="{FF2B5EF4-FFF2-40B4-BE49-F238E27FC236}">
                <a16:creationId xmlns:a16="http://schemas.microsoft.com/office/drawing/2014/main" id="{7A488240-4D30-9B43-A4D1-1C4F2A5A92FC}"/>
              </a:ext>
            </a:extLst>
          </p:cNvPr>
          <p:cNvSpPr>
            <a:spLocks noGrp="1"/>
          </p:cNvSpPr>
          <p:nvPr>
            <p:ph idx="10" hasCustomPrompt="1"/>
          </p:nvPr>
        </p:nvSpPr>
        <p:spPr>
          <a:xfrm>
            <a:off x="543029" y="721218"/>
            <a:ext cx="3569462" cy="3863662"/>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pic>
        <p:nvPicPr>
          <p:cNvPr id="15" name="Picture 14">
            <a:extLst>
              <a:ext uri="{FF2B5EF4-FFF2-40B4-BE49-F238E27FC236}">
                <a16:creationId xmlns:a16="http://schemas.microsoft.com/office/drawing/2014/main" id="{0EEAD8C8-4AEB-AE4A-9C75-C60229C5D2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
        <p:nvSpPr>
          <p:cNvPr id="3" name="TextBox 2">
            <a:extLst>
              <a:ext uri="{FF2B5EF4-FFF2-40B4-BE49-F238E27FC236}">
                <a16:creationId xmlns:a16="http://schemas.microsoft.com/office/drawing/2014/main" id="{DDB27370-3535-0F2F-E1DF-84B2DBF71286}"/>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738280473"/>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Interior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5B39FA-DF86-7719-B729-EB565F0A7AC8}"/>
              </a:ext>
            </a:extLst>
          </p:cNvPr>
          <p:cNvSpPr/>
          <p:nvPr userDrawn="1"/>
        </p:nvSpPr>
        <p:spPr>
          <a:xfrm>
            <a:off x="-49404" y="0"/>
            <a:ext cx="3451123"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91A623-E021-D545-A3F9-2D4DF15B9BF2}"/>
              </a:ext>
            </a:extLst>
          </p:cNvPr>
          <p:cNvSpPr txBox="1"/>
          <p:nvPr userDrawn="1"/>
        </p:nvSpPr>
        <p:spPr>
          <a:xfrm>
            <a:off x="167060" y="4911826"/>
            <a:ext cx="375969" cy="107722"/>
          </a:xfrm>
          <a:prstGeom prst="rect">
            <a:avLst/>
          </a:prstGeom>
          <a:noFill/>
        </p:spPr>
        <p:txBody>
          <a:bodyPr wrap="square" lIns="0" tIns="0" rIns="0" bIns="0" rtlCol="0" anchor="ctr">
            <a:spAutoFit/>
          </a:bodyPr>
          <a:lstStyle/>
          <a:p>
            <a:pPr algn="ctr"/>
            <a:fld id="{D1F8C16D-368B-484D-B595-AFFCDA48E7E6}" type="slidenum">
              <a:rPr lang="en-US" sz="700" b="1" i="0" smtClean="0">
                <a:solidFill>
                  <a:schemeClr val="accent1"/>
                </a:solidFill>
                <a:latin typeface="Arial Nova Cond" panose="020F0502020204030204" pitchFamily="34" charset="0"/>
                <a:cs typeface="Arial Nova Cond" panose="020F0502020204030204" pitchFamily="34" charset="0"/>
              </a:rPr>
              <a:pPr algn="ctr"/>
              <a:t>‹#›</a:t>
            </a:fld>
            <a:endParaRPr lang="en-US" sz="700" b="1" i="0" dirty="0">
              <a:solidFill>
                <a:schemeClr val="accent1"/>
              </a:solidFill>
              <a:latin typeface="Arial Nova Cond" panose="020F0502020204030204" pitchFamily="34" charset="0"/>
              <a:cs typeface="Arial Nova Cond" panose="020F0502020204030204" pitchFamily="34" charset="0"/>
            </a:endParaRPr>
          </a:p>
        </p:txBody>
      </p:sp>
      <p:sp>
        <p:nvSpPr>
          <p:cNvPr id="3" name="Title 1">
            <a:extLst>
              <a:ext uri="{FF2B5EF4-FFF2-40B4-BE49-F238E27FC236}">
                <a16:creationId xmlns:a16="http://schemas.microsoft.com/office/drawing/2014/main" id="{A2758B9C-8DFF-D9CC-3B8B-D517486CD7F2}"/>
              </a:ext>
            </a:extLst>
          </p:cNvPr>
          <p:cNvSpPr>
            <a:spLocks noGrp="1"/>
          </p:cNvSpPr>
          <p:nvPr>
            <p:ph type="title" hasCustomPrompt="1"/>
          </p:nvPr>
        </p:nvSpPr>
        <p:spPr>
          <a:xfrm>
            <a:off x="259667" y="400861"/>
            <a:ext cx="2390716" cy="274081"/>
          </a:xfrm>
          <a:prstGeom prst="rect">
            <a:avLst/>
          </a:prstGeom>
        </p:spPr>
        <p:txBody>
          <a:bodyPr lIns="0" tIns="0" rIns="0" bIns="0" anchor="t" anchorCtr="0"/>
          <a:lstStyle>
            <a:lvl1pPr>
              <a:defRPr sz="2025" b="1" cap="none" baseline="0">
                <a:solidFill>
                  <a:schemeClr val="bg1"/>
                </a:solidFill>
              </a:defRPr>
            </a:lvl1pPr>
          </a:lstStyle>
          <a:p>
            <a:r>
              <a:rPr lang="en-US" dirty="0"/>
              <a:t>Customer Name</a:t>
            </a:r>
          </a:p>
        </p:txBody>
      </p:sp>
    </p:spTree>
    <p:extLst>
      <p:ext uri="{BB962C8B-B14F-4D97-AF65-F5344CB8AC3E}">
        <p14:creationId xmlns:p14="http://schemas.microsoft.com/office/powerpoint/2010/main" val="29651685"/>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9_Interior Slide 6">
    <p:spTree>
      <p:nvGrpSpPr>
        <p:cNvPr id="1" name=""/>
        <p:cNvGrpSpPr/>
        <p:nvPr/>
      </p:nvGrpSpPr>
      <p:grpSpPr>
        <a:xfrm>
          <a:off x="0" y="0"/>
          <a:ext cx="0" cy="0"/>
          <a:chOff x="0" y="0"/>
          <a:chExt cx="0" cy="0"/>
        </a:xfrm>
      </p:grpSpPr>
      <p:sp>
        <p:nvSpPr>
          <p:cNvPr id="21" name="Picture Placeholder 30">
            <a:extLst>
              <a:ext uri="{FF2B5EF4-FFF2-40B4-BE49-F238E27FC236}">
                <a16:creationId xmlns:a16="http://schemas.microsoft.com/office/drawing/2014/main" id="{846875A0-1187-0046-B31D-2A7A83A31AE3}"/>
              </a:ext>
            </a:extLst>
          </p:cNvPr>
          <p:cNvSpPr>
            <a:spLocks noGrp="1"/>
          </p:cNvSpPr>
          <p:nvPr>
            <p:ph type="pic" sz="quarter" idx="33"/>
          </p:nvPr>
        </p:nvSpPr>
        <p:spPr>
          <a:xfrm>
            <a:off x="0" y="0"/>
            <a:ext cx="3118666" cy="5147727"/>
          </a:xfrm>
          <a:custGeom>
            <a:avLst/>
            <a:gdLst>
              <a:gd name="connsiteX0" fmla="*/ 0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0 w 5146312"/>
              <a:gd name="connsiteY5" fmla="*/ 0 h 5146314"/>
              <a:gd name="connsiteX0" fmla="*/ 2385392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385392 w 5146312"/>
              <a:gd name="connsiteY5" fmla="*/ 0 h 5146314"/>
              <a:gd name="connsiteX0" fmla="*/ 2040836 w 5146312"/>
              <a:gd name="connsiteY0" fmla="*/ 13252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040836 w 5146312"/>
              <a:gd name="connsiteY5" fmla="*/ 13252 h 5146314"/>
              <a:gd name="connsiteX0" fmla="*/ 13253 w 3118729"/>
              <a:gd name="connsiteY0" fmla="*/ 13252 h 5172819"/>
              <a:gd name="connsiteX1" fmla="*/ 545573 w 3118729"/>
              <a:gd name="connsiteY1" fmla="*/ 0 h 5172819"/>
              <a:gd name="connsiteX2" fmla="*/ 3118729 w 3118729"/>
              <a:gd name="connsiteY2" fmla="*/ 2573157 h 5172819"/>
              <a:gd name="connsiteX3" fmla="*/ 545573 w 3118729"/>
              <a:gd name="connsiteY3" fmla="*/ 5146314 h 5172819"/>
              <a:gd name="connsiteX4" fmla="*/ 0 w 3118729"/>
              <a:gd name="connsiteY4" fmla="*/ 5172819 h 5172819"/>
              <a:gd name="connsiteX5" fmla="*/ 13253 w 3118729"/>
              <a:gd name="connsiteY5" fmla="*/ 13252 h 5172819"/>
              <a:gd name="connsiteX0" fmla="*/ 26506 w 3131982"/>
              <a:gd name="connsiteY0" fmla="*/ 13252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13252 h 5186071"/>
              <a:gd name="connsiteX0" fmla="*/ 26506 w 3131982"/>
              <a:gd name="connsiteY0" fmla="*/ 7465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7465 h 5186071"/>
              <a:gd name="connsiteX0" fmla="*/ 137477 w 3131982"/>
              <a:gd name="connsiteY0" fmla="*/ 3026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137477 w 3131982"/>
              <a:gd name="connsiteY5" fmla="*/ 3026 h 5186071"/>
              <a:gd name="connsiteX0" fmla="*/ 17629 w 3131982"/>
              <a:gd name="connsiteY0" fmla="*/ 0 h 5187484"/>
              <a:gd name="connsiteX1" fmla="*/ 558826 w 3131982"/>
              <a:gd name="connsiteY1" fmla="*/ 1413 h 5187484"/>
              <a:gd name="connsiteX2" fmla="*/ 3131982 w 3131982"/>
              <a:gd name="connsiteY2" fmla="*/ 2574570 h 5187484"/>
              <a:gd name="connsiteX3" fmla="*/ 558826 w 3131982"/>
              <a:gd name="connsiteY3" fmla="*/ 5147727 h 5187484"/>
              <a:gd name="connsiteX4" fmla="*/ 0 w 3131982"/>
              <a:gd name="connsiteY4" fmla="*/ 5187484 h 5187484"/>
              <a:gd name="connsiteX5" fmla="*/ 17629 w 3131982"/>
              <a:gd name="connsiteY5" fmla="*/ 0 h 5187484"/>
              <a:gd name="connsiteX0" fmla="*/ 13190 w 3127543"/>
              <a:gd name="connsiteY0" fmla="*/ 0 h 5147727"/>
              <a:gd name="connsiteX1" fmla="*/ 554387 w 3127543"/>
              <a:gd name="connsiteY1" fmla="*/ 1413 h 5147727"/>
              <a:gd name="connsiteX2" fmla="*/ 3127543 w 3127543"/>
              <a:gd name="connsiteY2" fmla="*/ 2574570 h 5147727"/>
              <a:gd name="connsiteX3" fmla="*/ 554387 w 3127543"/>
              <a:gd name="connsiteY3" fmla="*/ 5147727 h 5147727"/>
              <a:gd name="connsiteX4" fmla="*/ 0 w 3127543"/>
              <a:gd name="connsiteY4" fmla="*/ 5032124 h 5147727"/>
              <a:gd name="connsiteX5" fmla="*/ 13190 w 3127543"/>
              <a:gd name="connsiteY5" fmla="*/ 0 h 5147727"/>
              <a:gd name="connsiteX0" fmla="*/ 4313 w 3118666"/>
              <a:gd name="connsiteY0" fmla="*/ 0 h 5147727"/>
              <a:gd name="connsiteX1" fmla="*/ 545510 w 3118666"/>
              <a:gd name="connsiteY1" fmla="*/ 1413 h 5147727"/>
              <a:gd name="connsiteX2" fmla="*/ 3118666 w 3118666"/>
              <a:gd name="connsiteY2" fmla="*/ 2574570 h 5147727"/>
              <a:gd name="connsiteX3" fmla="*/ 545510 w 3118666"/>
              <a:gd name="connsiteY3" fmla="*/ 5147727 h 5147727"/>
              <a:gd name="connsiteX4" fmla="*/ 0 w 3118666"/>
              <a:gd name="connsiteY4" fmla="*/ 5147534 h 5147727"/>
              <a:gd name="connsiteX5" fmla="*/ 4313 w 3118666"/>
              <a:gd name="connsiteY5" fmla="*/ 0 h 514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666" h="5147727">
                <a:moveTo>
                  <a:pt x="4313" y="0"/>
                </a:moveTo>
                <a:lnTo>
                  <a:pt x="545510" y="1413"/>
                </a:lnTo>
                <a:cubicBezTo>
                  <a:pt x="1966625" y="1413"/>
                  <a:pt x="3118666" y="1153455"/>
                  <a:pt x="3118666" y="2574570"/>
                </a:cubicBezTo>
                <a:cubicBezTo>
                  <a:pt x="3118666" y="3995685"/>
                  <a:pt x="1966625" y="5147727"/>
                  <a:pt x="545510" y="5147727"/>
                </a:cubicBezTo>
                <a:lnTo>
                  <a:pt x="0" y="5147534"/>
                </a:lnTo>
                <a:cubicBezTo>
                  <a:pt x="4418" y="3427678"/>
                  <a:pt x="-105" y="1719856"/>
                  <a:pt x="4313" y="0"/>
                </a:cubicBezTo>
                <a:close/>
              </a:path>
            </a:pathLst>
          </a:custGeom>
          <a:solidFill>
            <a:schemeClr val="bg1">
              <a:lumMod val="95000"/>
            </a:schemeClr>
          </a:solidFill>
        </p:spPr>
        <p:txBody>
          <a:bodyPr rIns="548640" anchor="ctr" anchorCtr="0"/>
          <a:lstStyle>
            <a:lvl1pPr algn="r">
              <a:buNone/>
              <a:defRPr sz="2400">
                <a:solidFill>
                  <a:schemeClr val="bg1"/>
                </a:solidFill>
              </a:defRPr>
            </a:lvl1pPr>
          </a:lstStyle>
          <a:p>
            <a:endParaRPr lang="en-US" dirty="0"/>
          </a:p>
        </p:txBody>
      </p:sp>
      <p:sp>
        <p:nvSpPr>
          <p:cNvPr id="25" name="Text Placeholder 6">
            <a:extLst>
              <a:ext uri="{FF2B5EF4-FFF2-40B4-BE49-F238E27FC236}">
                <a16:creationId xmlns:a16="http://schemas.microsoft.com/office/drawing/2014/main" id="{CCF37687-27A9-3C41-A35E-0194F9B23B3C}"/>
              </a:ext>
            </a:extLst>
          </p:cNvPr>
          <p:cNvSpPr>
            <a:spLocks noGrp="1"/>
          </p:cNvSpPr>
          <p:nvPr>
            <p:ph type="body" sz="quarter" idx="13" hasCustomPrompt="1"/>
          </p:nvPr>
        </p:nvSpPr>
        <p:spPr>
          <a:xfrm>
            <a:off x="4366008" y="1005350"/>
            <a:ext cx="4187038" cy="713826"/>
          </a:xfrm>
          <a:prstGeom prst="rect">
            <a:avLst/>
          </a:prstGeom>
        </p:spPr>
        <p:txBody>
          <a:bodyPr lIns="0" tIns="0" rIns="0" bIns="0" anchor="ctr"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20" name="Text Placeholder 6">
            <a:extLst>
              <a:ext uri="{FF2B5EF4-FFF2-40B4-BE49-F238E27FC236}">
                <a16:creationId xmlns:a16="http://schemas.microsoft.com/office/drawing/2014/main" id="{18B5FA3A-1425-EA4C-A319-26A45B995C3E}"/>
              </a:ext>
            </a:extLst>
          </p:cNvPr>
          <p:cNvSpPr>
            <a:spLocks noGrp="1"/>
          </p:cNvSpPr>
          <p:nvPr>
            <p:ph type="body" sz="quarter" idx="23" hasCustomPrompt="1"/>
          </p:nvPr>
        </p:nvSpPr>
        <p:spPr>
          <a:xfrm>
            <a:off x="4366008" y="1952408"/>
            <a:ext cx="4187038" cy="713826"/>
          </a:xfrm>
          <a:prstGeom prst="rect">
            <a:avLst/>
          </a:prstGeom>
        </p:spPr>
        <p:txBody>
          <a:bodyPr lIns="0" tIns="0" rIns="0" bIns="0" anchor="ctr"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22" name="Text Placeholder 6">
            <a:extLst>
              <a:ext uri="{FF2B5EF4-FFF2-40B4-BE49-F238E27FC236}">
                <a16:creationId xmlns:a16="http://schemas.microsoft.com/office/drawing/2014/main" id="{BDB3A583-C6D7-304F-B34D-AC2F7EDF073F}"/>
              </a:ext>
            </a:extLst>
          </p:cNvPr>
          <p:cNvSpPr>
            <a:spLocks noGrp="1"/>
          </p:cNvSpPr>
          <p:nvPr>
            <p:ph type="body" sz="quarter" idx="25" hasCustomPrompt="1"/>
          </p:nvPr>
        </p:nvSpPr>
        <p:spPr>
          <a:xfrm>
            <a:off x="4366008" y="2899466"/>
            <a:ext cx="4187038" cy="713826"/>
          </a:xfrm>
          <a:prstGeom prst="rect">
            <a:avLst/>
          </a:prstGeom>
        </p:spPr>
        <p:txBody>
          <a:bodyPr lIns="0" tIns="0" rIns="0" bIns="0" anchor="ctr"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24" name="Text Placeholder 6">
            <a:extLst>
              <a:ext uri="{FF2B5EF4-FFF2-40B4-BE49-F238E27FC236}">
                <a16:creationId xmlns:a16="http://schemas.microsoft.com/office/drawing/2014/main" id="{0A0EB142-8C71-C643-817B-CFD705E4DE94}"/>
              </a:ext>
            </a:extLst>
          </p:cNvPr>
          <p:cNvSpPr>
            <a:spLocks noGrp="1"/>
          </p:cNvSpPr>
          <p:nvPr>
            <p:ph type="body" sz="quarter" idx="27" hasCustomPrompt="1"/>
          </p:nvPr>
        </p:nvSpPr>
        <p:spPr>
          <a:xfrm>
            <a:off x="4366008" y="3820686"/>
            <a:ext cx="4187038" cy="713826"/>
          </a:xfrm>
          <a:prstGeom prst="rect">
            <a:avLst/>
          </a:prstGeom>
        </p:spPr>
        <p:txBody>
          <a:bodyPr lIns="0" tIns="0" rIns="0" bIns="0" anchor="ctr"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18" name="Text Placeholder 17">
            <a:extLst>
              <a:ext uri="{FF2B5EF4-FFF2-40B4-BE49-F238E27FC236}">
                <a16:creationId xmlns:a16="http://schemas.microsoft.com/office/drawing/2014/main" id="{6263FBDB-778E-744F-B099-2C4B82622782}"/>
              </a:ext>
            </a:extLst>
          </p:cNvPr>
          <p:cNvSpPr>
            <a:spLocks noGrp="1"/>
          </p:cNvSpPr>
          <p:nvPr>
            <p:ph type="body" sz="quarter" idx="29" hasCustomPrompt="1"/>
          </p:nvPr>
        </p:nvSpPr>
        <p:spPr>
          <a:xfrm>
            <a:off x="3351130" y="1005350"/>
            <a:ext cx="730331" cy="713827"/>
          </a:xfrm>
          <a:prstGeom prst="ellipse">
            <a:avLst/>
          </a:prstGeom>
          <a:solidFill>
            <a:srgbClr val="811167"/>
          </a:solidFill>
        </p:spPr>
        <p:txBody>
          <a:bodyPr anchor="ctr"/>
          <a:lstStyle>
            <a:lvl1pPr marL="0" indent="0" algn="ctr">
              <a:buFontTx/>
              <a:buNone/>
              <a:defRPr sz="2800" b="1" i="0">
                <a:solidFill>
                  <a:schemeClr val="bg1"/>
                </a:solidFill>
                <a:latin typeface="Arial Nova" panose="020B0504020202020204" pitchFamily="34" charset="0"/>
              </a:defRPr>
            </a:lvl1pPr>
          </a:lstStyle>
          <a:p>
            <a:pPr lvl="0"/>
            <a:r>
              <a:rPr lang="en-US" dirty="0"/>
              <a:t>1</a:t>
            </a:r>
          </a:p>
        </p:txBody>
      </p:sp>
      <p:sp>
        <p:nvSpPr>
          <p:cNvPr id="27" name="Text Placeholder 17">
            <a:extLst>
              <a:ext uri="{FF2B5EF4-FFF2-40B4-BE49-F238E27FC236}">
                <a16:creationId xmlns:a16="http://schemas.microsoft.com/office/drawing/2014/main" id="{0464A3D3-DB3C-F54E-BF26-4904E483BDD2}"/>
              </a:ext>
            </a:extLst>
          </p:cNvPr>
          <p:cNvSpPr>
            <a:spLocks noGrp="1"/>
          </p:cNvSpPr>
          <p:nvPr>
            <p:ph type="body" sz="quarter" idx="30" hasCustomPrompt="1"/>
          </p:nvPr>
        </p:nvSpPr>
        <p:spPr>
          <a:xfrm>
            <a:off x="3351130" y="1952408"/>
            <a:ext cx="730331" cy="713827"/>
          </a:xfrm>
          <a:prstGeom prst="ellipse">
            <a:avLst/>
          </a:prstGeom>
          <a:solidFill>
            <a:srgbClr val="811167"/>
          </a:solidFill>
        </p:spPr>
        <p:txBody>
          <a:bodyPr anchor="ctr"/>
          <a:lstStyle>
            <a:lvl1pPr marL="0" indent="0" algn="ctr">
              <a:buFontTx/>
              <a:buNone/>
              <a:defRPr sz="2800" b="1" i="0">
                <a:solidFill>
                  <a:schemeClr val="bg1"/>
                </a:solidFill>
                <a:latin typeface="Arial Nova" panose="020B0504020202020204" pitchFamily="34" charset="0"/>
              </a:defRPr>
            </a:lvl1pPr>
          </a:lstStyle>
          <a:p>
            <a:pPr lvl="0"/>
            <a:r>
              <a:rPr lang="en-US" dirty="0"/>
              <a:t>2</a:t>
            </a:r>
          </a:p>
        </p:txBody>
      </p:sp>
      <p:sp>
        <p:nvSpPr>
          <p:cNvPr id="28" name="Text Placeholder 17">
            <a:extLst>
              <a:ext uri="{FF2B5EF4-FFF2-40B4-BE49-F238E27FC236}">
                <a16:creationId xmlns:a16="http://schemas.microsoft.com/office/drawing/2014/main" id="{C29267CA-BF1D-6E47-9F74-DF526B8B58F0}"/>
              </a:ext>
            </a:extLst>
          </p:cNvPr>
          <p:cNvSpPr>
            <a:spLocks noGrp="1"/>
          </p:cNvSpPr>
          <p:nvPr>
            <p:ph type="body" sz="quarter" idx="31" hasCustomPrompt="1"/>
          </p:nvPr>
        </p:nvSpPr>
        <p:spPr>
          <a:xfrm>
            <a:off x="3351130" y="2900774"/>
            <a:ext cx="730331" cy="713827"/>
          </a:xfrm>
          <a:prstGeom prst="ellipse">
            <a:avLst/>
          </a:prstGeom>
          <a:solidFill>
            <a:srgbClr val="811167"/>
          </a:solidFill>
        </p:spPr>
        <p:txBody>
          <a:bodyPr anchor="ctr"/>
          <a:lstStyle>
            <a:lvl1pPr marL="0" indent="0" algn="ctr">
              <a:buFontTx/>
              <a:buNone/>
              <a:defRPr sz="2800" b="1" i="0">
                <a:solidFill>
                  <a:schemeClr val="bg1"/>
                </a:solidFill>
                <a:latin typeface="Arial Nova" panose="020B0504020202020204" pitchFamily="34" charset="0"/>
              </a:defRPr>
            </a:lvl1pPr>
          </a:lstStyle>
          <a:p>
            <a:pPr lvl="0"/>
            <a:r>
              <a:rPr lang="en-US" dirty="0"/>
              <a:t>3</a:t>
            </a:r>
          </a:p>
        </p:txBody>
      </p:sp>
      <p:sp>
        <p:nvSpPr>
          <p:cNvPr id="29" name="Text Placeholder 17">
            <a:extLst>
              <a:ext uri="{FF2B5EF4-FFF2-40B4-BE49-F238E27FC236}">
                <a16:creationId xmlns:a16="http://schemas.microsoft.com/office/drawing/2014/main" id="{E378F608-F48C-794A-8487-349ECC009BB7}"/>
              </a:ext>
            </a:extLst>
          </p:cNvPr>
          <p:cNvSpPr>
            <a:spLocks noGrp="1"/>
          </p:cNvSpPr>
          <p:nvPr>
            <p:ph type="body" sz="quarter" idx="32" hasCustomPrompt="1"/>
          </p:nvPr>
        </p:nvSpPr>
        <p:spPr>
          <a:xfrm>
            <a:off x="3351130" y="3820686"/>
            <a:ext cx="730331" cy="713827"/>
          </a:xfrm>
          <a:prstGeom prst="ellipse">
            <a:avLst/>
          </a:prstGeom>
          <a:solidFill>
            <a:srgbClr val="811167"/>
          </a:solidFill>
        </p:spPr>
        <p:txBody>
          <a:bodyPr anchor="ctr"/>
          <a:lstStyle>
            <a:lvl1pPr marL="0" indent="0" algn="ctr">
              <a:buFontTx/>
              <a:buNone/>
              <a:defRPr sz="2800" b="1" i="0">
                <a:solidFill>
                  <a:schemeClr val="bg1"/>
                </a:solidFill>
                <a:latin typeface="Arial Nova" panose="020B0504020202020204" pitchFamily="34" charset="0"/>
              </a:defRPr>
            </a:lvl1pPr>
          </a:lstStyle>
          <a:p>
            <a:pPr lvl="0"/>
            <a:r>
              <a:rPr lang="en-US" dirty="0"/>
              <a:t>4</a:t>
            </a:r>
          </a:p>
        </p:txBody>
      </p:sp>
      <p:sp>
        <p:nvSpPr>
          <p:cNvPr id="15" name="Title Placeholder 1">
            <a:extLst>
              <a:ext uri="{FF2B5EF4-FFF2-40B4-BE49-F238E27FC236}">
                <a16:creationId xmlns:a16="http://schemas.microsoft.com/office/drawing/2014/main" id="{3F0707D7-0FEB-7D45-8A2A-EF6F6613AF98}"/>
              </a:ext>
            </a:extLst>
          </p:cNvPr>
          <p:cNvSpPr>
            <a:spLocks noGrp="1"/>
          </p:cNvSpPr>
          <p:nvPr>
            <p:ph type="title" hasCustomPrompt="1"/>
          </p:nvPr>
        </p:nvSpPr>
        <p:spPr>
          <a:xfrm>
            <a:off x="4557012" y="186719"/>
            <a:ext cx="3342306" cy="671610"/>
          </a:xfrm>
          <a:prstGeom prst="rect">
            <a:avLst/>
          </a:prstGeom>
        </p:spPr>
        <p:txBody>
          <a:bodyPr vert="horz" lIns="0" tIns="0" rIns="0" bIns="0" rtlCol="0" anchor="ctr">
            <a:normAutofit/>
          </a:bodyPr>
          <a:lstStyle>
            <a:lvl1pPr>
              <a:defRPr b="1"/>
            </a:lvl1pPr>
          </a:lstStyle>
          <a:p>
            <a:r>
              <a:rPr lang="en-US" dirty="0"/>
              <a:t>AGENDA</a:t>
            </a:r>
          </a:p>
        </p:txBody>
      </p:sp>
      <p:cxnSp>
        <p:nvCxnSpPr>
          <p:cNvPr id="16" name="Straight Connector 15">
            <a:extLst>
              <a:ext uri="{FF2B5EF4-FFF2-40B4-BE49-F238E27FC236}">
                <a16:creationId xmlns:a16="http://schemas.microsoft.com/office/drawing/2014/main" id="{790B39CC-A6B7-5B4C-B369-42B7D9AD8684}"/>
              </a:ext>
            </a:extLst>
          </p:cNvPr>
          <p:cNvCxnSpPr>
            <a:cxnSpLocks/>
          </p:cNvCxnSpPr>
          <p:nvPr userDrawn="1"/>
        </p:nvCxnSpPr>
        <p:spPr>
          <a:xfrm>
            <a:off x="4361367"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002EFE6-74E5-9249-9DC5-5A4C0C54A8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Tree>
    <p:extLst>
      <p:ext uri="{BB962C8B-B14F-4D97-AF65-F5344CB8AC3E}">
        <p14:creationId xmlns:p14="http://schemas.microsoft.com/office/powerpoint/2010/main" val="1483112675"/>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0_Interior Slide 6">
    <p:spTree>
      <p:nvGrpSpPr>
        <p:cNvPr id="1" name=""/>
        <p:cNvGrpSpPr/>
        <p:nvPr/>
      </p:nvGrpSpPr>
      <p:grpSpPr>
        <a:xfrm>
          <a:off x="0" y="0"/>
          <a:ext cx="0" cy="0"/>
          <a:chOff x="0" y="0"/>
          <a:chExt cx="0" cy="0"/>
        </a:xfrm>
      </p:grpSpPr>
      <p:sp>
        <p:nvSpPr>
          <p:cNvPr id="21" name="Picture Placeholder 30">
            <a:extLst>
              <a:ext uri="{FF2B5EF4-FFF2-40B4-BE49-F238E27FC236}">
                <a16:creationId xmlns:a16="http://schemas.microsoft.com/office/drawing/2014/main" id="{846875A0-1187-0046-B31D-2A7A83A31AE3}"/>
              </a:ext>
            </a:extLst>
          </p:cNvPr>
          <p:cNvSpPr>
            <a:spLocks noGrp="1"/>
          </p:cNvSpPr>
          <p:nvPr>
            <p:ph type="pic" sz="quarter" idx="33"/>
          </p:nvPr>
        </p:nvSpPr>
        <p:spPr>
          <a:xfrm>
            <a:off x="0" y="0"/>
            <a:ext cx="3118666" cy="5147727"/>
          </a:xfrm>
          <a:custGeom>
            <a:avLst/>
            <a:gdLst>
              <a:gd name="connsiteX0" fmla="*/ 0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0 w 5146312"/>
              <a:gd name="connsiteY5" fmla="*/ 0 h 5146314"/>
              <a:gd name="connsiteX0" fmla="*/ 2385392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385392 w 5146312"/>
              <a:gd name="connsiteY5" fmla="*/ 0 h 5146314"/>
              <a:gd name="connsiteX0" fmla="*/ 2040836 w 5146312"/>
              <a:gd name="connsiteY0" fmla="*/ 13252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040836 w 5146312"/>
              <a:gd name="connsiteY5" fmla="*/ 13252 h 5146314"/>
              <a:gd name="connsiteX0" fmla="*/ 13253 w 3118729"/>
              <a:gd name="connsiteY0" fmla="*/ 13252 h 5172819"/>
              <a:gd name="connsiteX1" fmla="*/ 545573 w 3118729"/>
              <a:gd name="connsiteY1" fmla="*/ 0 h 5172819"/>
              <a:gd name="connsiteX2" fmla="*/ 3118729 w 3118729"/>
              <a:gd name="connsiteY2" fmla="*/ 2573157 h 5172819"/>
              <a:gd name="connsiteX3" fmla="*/ 545573 w 3118729"/>
              <a:gd name="connsiteY3" fmla="*/ 5146314 h 5172819"/>
              <a:gd name="connsiteX4" fmla="*/ 0 w 3118729"/>
              <a:gd name="connsiteY4" fmla="*/ 5172819 h 5172819"/>
              <a:gd name="connsiteX5" fmla="*/ 13253 w 3118729"/>
              <a:gd name="connsiteY5" fmla="*/ 13252 h 5172819"/>
              <a:gd name="connsiteX0" fmla="*/ 26506 w 3131982"/>
              <a:gd name="connsiteY0" fmla="*/ 13252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13252 h 5186071"/>
              <a:gd name="connsiteX0" fmla="*/ 26506 w 3131982"/>
              <a:gd name="connsiteY0" fmla="*/ 7465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7465 h 5186071"/>
              <a:gd name="connsiteX0" fmla="*/ 137477 w 3131982"/>
              <a:gd name="connsiteY0" fmla="*/ 3026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137477 w 3131982"/>
              <a:gd name="connsiteY5" fmla="*/ 3026 h 5186071"/>
              <a:gd name="connsiteX0" fmla="*/ 17629 w 3131982"/>
              <a:gd name="connsiteY0" fmla="*/ 0 h 5187484"/>
              <a:gd name="connsiteX1" fmla="*/ 558826 w 3131982"/>
              <a:gd name="connsiteY1" fmla="*/ 1413 h 5187484"/>
              <a:gd name="connsiteX2" fmla="*/ 3131982 w 3131982"/>
              <a:gd name="connsiteY2" fmla="*/ 2574570 h 5187484"/>
              <a:gd name="connsiteX3" fmla="*/ 558826 w 3131982"/>
              <a:gd name="connsiteY3" fmla="*/ 5147727 h 5187484"/>
              <a:gd name="connsiteX4" fmla="*/ 0 w 3131982"/>
              <a:gd name="connsiteY4" fmla="*/ 5187484 h 5187484"/>
              <a:gd name="connsiteX5" fmla="*/ 17629 w 3131982"/>
              <a:gd name="connsiteY5" fmla="*/ 0 h 5187484"/>
              <a:gd name="connsiteX0" fmla="*/ 13190 w 3127543"/>
              <a:gd name="connsiteY0" fmla="*/ 0 h 5147727"/>
              <a:gd name="connsiteX1" fmla="*/ 554387 w 3127543"/>
              <a:gd name="connsiteY1" fmla="*/ 1413 h 5147727"/>
              <a:gd name="connsiteX2" fmla="*/ 3127543 w 3127543"/>
              <a:gd name="connsiteY2" fmla="*/ 2574570 h 5147727"/>
              <a:gd name="connsiteX3" fmla="*/ 554387 w 3127543"/>
              <a:gd name="connsiteY3" fmla="*/ 5147727 h 5147727"/>
              <a:gd name="connsiteX4" fmla="*/ 0 w 3127543"/>
              <a:gd name="connsiteY4" fmla="*/ 5032124 h 5147727"/>
              <a:gd name="connsiteX5" fmla="*/ 13190 w 3127543"/>
              <a:gd name="connsiteY5" fmla="*/ 0 h 5147727"/>
              <a:gd name="connsiteX0" fmla="*/ 4313 w 3118666"/>
              <a:gd name="connsiteY0" fmla="*/ 0 h 5147727"/>
              <a:gd name="connsiteX1" fmla="*/ 545510 w 3118666"/>
              <a:gd name="connsiteY1" fmla="*/ 1413 h 5147727"/>
              <a:gd name="connsiteX2" fmla="*/ 3118666 w 3118666"/>
              <a:gd name="connsiteY2" fmla="*/ 2574570 h 5147727"/>
              <a:gd name="connsiteX3" fmla="*/ 545510 w 3118666"/>
              <a:gd name="connsiteY3" fmla="*/ 5147727 h 5147727"/>
              <a:gd name="connsiteX4" fmla="*/ 0 w 3118666"/>
              <a:gd name="connsiteY4" fmla="*/ 5147534 h 5147727"/>
              <a:gd name="connsiteX5" fmla="*/ 4313 w 3118666"/>
              <a:gd name="connsiteY5" fmla="*/ 0 h 514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666" h="5147727">
                <a:moveTo>
                  <a:pt x="4313" y="0"/>
                </a:moveTo>
                <a:lnTo>
                  <a:pt x="545510" y="1413"/>
                </a:lnTo>
                <a:cubicBezTo>
                  <a:pt x="1966625" y="1413"/>
                  <a:pt x="3118666" y="1153455"/>
                  <a:pt x="3118666" y="2574570"/>
                </a:cubicBezTo>
                <a:cubicBezTo>
                  <a:pt x="3118666" y="3995685"/>
                  <a:pt x="1966625" y="5147727"/>
                  <a:pt x="545510" y="5147727"/>
                </a:cubicBezTo>
                <a:lnTo>
                  <a:pt x="0" y="5147534"/>
                </a:lnTo>
                <a:cubicBezTo>
                  <a:pt x="4418" y="3427678"/>
                  <a:pt x="-105" y="1719856"/>
                  <a:pt x="4313" y="0"/>
                </a:cubicBezTo>
                <a:close/>
              </a:path>
            </a:pathLst>
          </a:custGeom>
          <a:solidFill>
            <a:schemeClr val="bg1">
              <a:lumMod val="95000"/>
            </a:schemeClr>
          </a:solidFill>
        </p:spPr>
        <p:txBody>
          <a:bodyPr rIns="548640" anchor="ctr" anchorCtr="0"/>
          <a:lstStyle>
            <a:lvl1pPr algn="r">
              <a:buNone/>
              <a:defRPr sz="2400">
                <a:solidFill>
                  <a:schemeClr val="bg1"/>
                </a:solidFill>
              </a:defRPr>
            </a:lvl1pPr>
          </a:lstStyle>
          <a:p>
            <a:endParaRPr lang="en-US" dirty="0"/>
          </a:p>
        </p:txBody>
      </p:sp>
      <p:sp>
        <p:nvSpPr>
          <p:cNvPr id="15" name="Title Placeholder 1">
            <a:extLst>
              <a:ext uri="{FF2B5EF4-FFF2-40B4-BE49-F238E27FC236}">
                <a16:creationId xmlns:a16="http://schemas.microsoft.com/office/drawing/2014/main" id="{3F0707D7-0FEB-7D45-8A2A-EF6F6613AF98}"/>
              </a:ext>
            </a:extLst>
          </p:cNvPr>
          <p:cNvSpPr>
            <a:spLocks noGrp="1"/>
          </p:cNvSpPr>
          <p:nvPr>
            <p:ph type="title" hasCustomPrompt="1"/>
          </p:nvPr>
        </p:nvSpPr>
        <p:spPr>
          <a:xfrm>
            <a:off x="4557012" y="186719"/>
            <a:ext cx="3342306" cy="671610"/>
          </a:xfrm>
          <a:prstGeom prst="rect">
            <a:avLst/>
          </a:prstGeom>
        </p:spPr>
        <p:txBody>
          <a:bodyPr vert="horz" lIns="0" tIns="0" rIns="0" bIns="0" rtlCol="0" anchor="ctr">
            <a:normAutofit/>
          </a:bodyPr>
          <a:lstStyle>
            <a:lvl1pPr>
              <a:defRPr b="1" cap="none"/>
            </a:lvl1pPr>
          </a:lstStyle>
          <a:p>
            <a:r>
              <a:rPr lang="en-US" dirty="0"/>
              <a:t>AGENDA-edit</a:t>
            </a:r>
          </a:p>
        </p:txBody>
      </p:sp>
      <p:cxnSp>
        <p:nvCxnSpPr>
          <p:cNvPr id="16" name="Straight Connector 15">
            <a:extLst>
              <a:ext uri="{FF2B5EF4-FFF2-40B4-BE49-F238E27FC236}">
                <a16:creationId xmlns:a16="http://schemas.microsoft.com/office/drawing/2014/main" id="{790B39CC-A6B7-5B4C-B369-42B7D9AD8684}"/>
              </a:ext>
            </a:extLst>
          </p:cNvPr>
          <p:cNvCxnSpPr>
            <a:cxnSpLocks/>
          </p:cNvCxnSpPr>
          <p:nvPr userDrawn="1"/>
        </p:nvCxnSpPr>
        <p:spPr>
          <a:xfrm>
            <a:off x="4361367"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002EFE6-74E5-9249-9DC5-5A4C0C54A8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Tree>
    <p:extLst>
      <p:ext uri="{BB962C8B-B14F-4D97-AF65-F5344CB8AC3E}">
        <p14:creationId xmlns:p14="http://schemas.microsoft.com/office/powerpoint/2010/main" val="2322293357"/>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1_Interior Slide 6">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FAB9BD3-F682-374A-890C-F7AFF12E3CA2}"/>
              </a:ext>
            </a:extLst>
          </p:cNvPr>
          <p:cNvSpPr txBox="1"/>
          <p:nvPr userDrawn="1"/>
        </p:nvSpPr>
        <p:spPr>
          <a:xfrm>
            <a:off x="173214" y="4905938"/>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a:solidFill>
                <a:srgbClr val="811167"/>
              </a:solidFill>
            </a:endParaRPr>
          </a:p>
        </p:txBody>
      </p:sp>
      <p:sp>
        <p:nvSpPr>
          <p:cNvPr id="25" name="Text Placeholder 6">
            <a:extLst>
              <a:ext uri="{FF2B5EF4-FFF2-40B4-BE49-F238E27FC236}">
                <a16:creationId xmlns:a16="http://schemas.microsoft.com/office/drawing/2014/main" id="{CCF37687-27A9-3C41-A35E-0194F9B23B3C}"/>
              </a:ext>
            </a:extLst>
          </p:cNvPr>
          <p:cNvSpPr>
            <a:spLocks noGrp="1"/>
          </p:cNvSpPr>
          <p:nvPr>
            <p:ph type="body" sz="quarter" idx="13" hasCustomPrompt="1"/>
          </p:nvPr>
        </p:nvSpPr>
        <p:spPr>
          <a:xfrm>
            <a:off x="3970082" y="1151463"/>
            <a:ext cx="4187038" cy="581632"/>
          </a:xfrm>
          <a:prstGeom prst="rect">
            <a:avLst/>
          </a:prstGeom>
        </p:spPr>
        <p:txBody>
          <a:bodyPr lIns="0" tIns="0" rIns="0" bIns="0" anchor="t"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20" name="Text Placeholder 6">
            <a:extLst>
              <a:ext uri="{FF2B5EF4-FFF2-40B4-BE49-F238E27FC236}">
                <a16:creationId xmlns:a16="http://schemas.microsoft.com/office/drawing/2014/main" id="{18B5FA3A-1425-EA4C-A319-26A45B995C3E}"/>
              </a:ext>
            </a:extLst>
          </p:cNvPr>
          <p:cNvSpPr>
            <a:spLocks noGrp="1"/>
          </p:cNvSpPr>
          <p:nvPr>
            <p:ph type="body" sz="quarter" idx="23" hasCustomPrompt="1"/>
          </p:nvPr>
        </p:nvSpPr>
        <p:spPr>
          <a:xfrm>
            <a:off x="3970082" y="2098521"/>
            <a:ext cx="4187038" cy="581632"/>
          </a:xfrm>
          <a:prstGeom prst="rect">
            <a:avLst/>
          </a:prstGeom>
        </p:spPr>
        <p:txBody>
          <a:bodyPr lIns="0" tIns="0" rIns="0" bIns="0" anchor="t"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22" name="Text Placeholder 6">
            <a:extLst>
              <a:ext uri="{FF2B5EF4-FFF2-40B4-BE49-F238E27FC236}">
                <a16:creationId xmlns:a16="http://schemas.microsoft.com/office/drawing/2014/main" id="{BDB3A583-C6D7-304F-B34D-AC2F7EDF073F}"/>
              </a:ext>
            </a:extLst>
          </p:cNvPr>
          <p:cNvSpPr>
            <a:spLocks noGrp="1"/>
          </p:cNvSpPr>
          <p:nvPr>
            <p:ph type="body" sz="quarter" idx="25" hasCustomPrompt="1"/>
          </p:nvPr>
        </p:nvSpPr>
        <p:spPr>
          <a:xfrm>
            <a:off x="3970082" y="3045579"/>
            <a:ext cx="4187038" cy="581632"/>
          </a:xfrm>
          <a:prstGeom prst="rect">
            <a:avLst/>
          </a:prstGeom>
        </p:spPr>
        <p:txBody>
          <a:bodyPr lIns="0" tIns="0" rIns="0" bIns="0" anchor="t"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24" name="Text Placeholder 6">
            <a:extLst>
              <a:ext uri="{FF2B5EF4-FFF2-40B4-BE49-F238E27FC236}">
                <a16:creationId xmlns:a16="http://schemas.microsoft.com/office/drawing/2014/main" id="{0A0EB142-8C71-C643-817B-CFD705E4DE94}"/>
              </a:ext>
            </a:extLst>
          </p:cNvPr>
          <p:cNvSpPr>
            <a:spLocks noGrp="1"/>
          </p:cNvSpPr>
          <p:nvPr>
            <p:ph type="body" sz="quarter" idx="27" hasCustomPrompt="1"/>
          </p:nvPr>
        </p:nvSpPr>
        <p:spPr>
          <a:xfrm>
            <a:off x="3970082" y="3966799"/>
            <a:ext cx="4187038" cy="581632"/>
          </a:xfrm>
          <a:prstGeom prst="rect">
            <a:avLst/>
          </a:prstGeom>
        </p:spPr>
        <p:txBody>
          <a:bodyPr lIns="0" tIns="0" rIns="0" bIns="0" anchor="t" anchorCtr="0">
            <a:noAutofit/>
          </a:bodyPr>
          <a:lstStyle>
            <a:lvl1pPr marL="0" indent="0">
              <a:lnSpc>
                <a:spcPct val="100000"/>
              </a:lnSpc>
              <a:spcBef>
                <a:spcPts val="0"/>
              </a:spcBef>
              <a:spcAft>
                <a:spcPts val="800"/>
              </a:spcAft>
              <a:buClr>
                <a:srgbClr val="EA1C2C"/>
              </a:buClr>
              <a:buFontTx/>
              <a:buNone/>
              <a:defRPr sz="1200" b="0" i="0">
                <a:solidFill>
                  <a:srgbClr val="474B55"/>
                </a:solidFill>
                <a:latin typeface="Arial Nova Cond" panose="020B0506020202020204" pitchFamily="34" charset="0"/>
              </a:defRPr>
            </a:lvl1pPr>
            <a:lvl2pPr marL="5143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2pPr>
            <a:lvl3pPr marL="857250" indent="-171450">
              <a:lnSpc>
                <a:spcPct val="100000"/>
              </a:lnSpc>
              <a:spcBef>
                <a:spcPts val="0"/>
              </a:spcBef>
              <a:spcAft>
                <a:spcPts val="800"/>
              </a:spcAft>
              <a:buClr>
                <a:srgbClr val="EA1C2C"/>
              </a:buClr>
              <a:buSzPct val="110000"/>
              <a:buFont typeface="System Font Regular"/>
              <a:buChar char="◦"/>
              <a:defRPr sz="1200" b="0" i="0">
                <a:solidFill>
                  <a:srgbClr val="474C55"/>
                </a:solidFill>
                <a:latin typeface="Arial Nova Cond" panose="020B0506020202020204" pitchFamily="34" charset="0"/>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15" name="Title Placeholder 1">
            <a:extLst>
              <a:ext uri="{FF2B5EF4-FFF2-40B4-BE49-F238E27FC236}">
                <a16:creationId xmlns:a16="http://schemas.microsoft.com/office/drawing/2014/main" id="{3F0707D7-0FEB-7D45-8A2A-EF6F6613AF98}"/>
              </a:ext>
            </a:extLst>
          </p:cNvPr>
          <p:cNvSpPr>
            <a:spLocks noGrp="1"/>
          </p:cNvSpPr>
          <p:nvPr>
            <p:ph type="title" hasCustomPrompt="1"/>
          </p:nvPr>
        </p:nvSpPr>
        <p:spPr>
          <a:xfrm>
            <a:off x="3970082" y="186719"/>
            <a:ext cx="3342306" cy="671610"/>
          </a:xfrm>
          <a:prstGeom prst="rect">
            <a:avLst/>
          </a:prstGeom>
        </p:spPr>
        <p:txBody>
          <a:bodyPr vert="horz" lIns="0" tIns="0" rIns="0" bIns="0" rtlCol="0" anchor="ctr">
            <a:normAutofit/>
          </a:bodyPr>
          <a:lstStyle>
            <a:lvl1pPr>
              <a:defRPr b="1"/>
            </a:lvl1pPr>
          </a:lstStyle>
          <a:p>
            <a:r>
              <a:rPr lang="en-US" dirty="0"/>
              <a:t>AGENDA</a:t>
            </a:r>
          </a:p>
        </p:txBody>
      </p:sp>
      <p:cxnSp>
        <p:nvCxnSpPr>
          <p:cNvPr id="23" name="Straight Connector 22">
            <a:extLst>
              <a:ext uri="{FF2B5EF4-FFF2-40B4-BE49-F238E27FC236}">
                <a16:creationId xmlns:a16="http://schemas.microsoft.com/office/drawing/2014/main" id="{03F0B55C-77C3-3447-8E33-F75CD85DCFB5}"/>
              </a:ext>
            </a:extLst>
          </p:cNvPr>
          <p:cNvCxnSpPr>
            <a:cxnSpLocks/>
          </p:cNvCxnSpPr>
          <p:nvPr userDrawn="1"/>
        </p:nvCxnSpPr>
        <p:spPr>
          <a:xfrm>
            <a:off x="3674032" y="381800"/>
            <a:ext cx="0" cy="447481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3B08E6E-3080-6844-9E8C-3EB52B01229A}"/>
              </a:ext>
            </a:extLst>
          </p:cNvPr>
          <p:cNvSpPr/>
          <p:nvPr userDrawn="1"/>
        </p:nvSpPr>
        <p:spPr>
          <a:xfrm>
            <a:off x="3565048" y="1142036"/>
            <a:ext cx="217967" cy="217967"/>
          </a:xfrm>
          <a:prstGeom prst="ellipse">
            <a:avLst/>
          </a:prstGeom>
          <a:solidFill>
            <a:schemeClr val="bg1"/>
          </a:solidFill>
          <a:ln w="31750">
            <a:solidFill>
              <a:srgbClr val="811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E3186F5-B484-7F4A-AF9B-8C46BB2DAC3E}"/>
              </a:ext>
            </a:extLst>
          </p:cNvPr>
          <p:cNvSpPr/>
          <p:nvPr userDrawn="1"/>
        </p:nvSpPr>
        <p:spPr>
          <a:xfrm>
            <a:off x="3565048" y="2067068"/>
            <a:ext cx="217967" cy="217967"/>
          </a:xfrm>
          <a:prstGeom prst="ellipse">
            <a:avLst/>
          </a:prstGeom>
          <a:solidFill>
            <a:schemeClr val="bg1"/>
          </a:solidFill>
          <a:ln w="31750">
            <a:solidFill>
              <a:srgbClr val="811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C62F4D-DDF2-C143-9EAB-384F01FBCF79}"/>
              </a:ext>
            </a:extLst>
          </p:cNvPr>
          <p:cNvSpPr/>
          <p:nvPr userDrawn="1"/>
        </p:nvSpPr>
        <p:spPr>
          <a:xfrm>
            <a:off x="3565048" y="3071844"/>
            <a:ext cx="217967" cy="217967"/>
          </a:xfrm>
          <a:prstGeom prst="ellipse">
            <a:avLst/>
          </a:prstGeom>
          <a:solidFill>
            <a:schemeClr val="bg1"/>
          </a:solidFill>
          <a:ln w="31750">
            <a:solidFill>
              <a:srgbClr val="811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D1BEA00-9C58-F940-BFEA-674C706C4ED1}"/>
              </a:ext>
            </a:extLst>
          </p:cNvPr>
          <p:cNvSpPr/>
          <p:nvPr userDrawn="1"/>
        </p:nvSpPr>
        <p:spPr>
          <a:xfrm>
            <a:off x="3565048" y="4081937"/>
            <a:ext cx="217967" cy="217967"/>
          </a:xfrm>
          <a:prstGeom prst="ellipse">
            <a:avLst/>
          </a:prstGeom>
          <a:solidFill>
            <a:schemeClr val="bg1"/>
          </a:solidFill>
          <a:ln w="31750">
            <a:solidFill>
              <a:srgbClr val="811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0">
            <a:extLst>
              <a:ext uri="{FF2B5EF4-FFF2-40B4-BE49-F238E27FC236}">
                <a16:creationId xmlns:a16="http://schemas.microsoft.com/office/drawing/2014/main" id="{24D5E5E2-6DA9-4E4A-9FFC-77D5C12BB097}"/>
              </a:ext>
            </a:extLst>
          </p:cNvPr>
          <p:cNvSpPr>
            <a:spLocks noGrp="1"/>
          </p:cNvSpPr>
          <p:nvPr>
            <p:ph type="pic" sz="quarter" idx="33"/>
          </p:nvPr>
        </p:nvSpPr>
        <p:spPr>
          <a:xfrm>
            <a:off x="-5416" y="-1414"/>
            <a:ext cx="3118666" cy="5147727"/>
          </a:xfrm>
          <a:custGeom>
            <a:avLst/>
            <a:gdLst>
              <a:gd name="connsiteX0" fmla="*/ 0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0 w 5146312"/>
              <a:gd name="connsiteY5" fmla="*/ 0 h 5146314"/>
              <a:gd name="connsiteX0" fmla="*/ 2385392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385392 w 5146312"/>
              <a:gd name="connsiteY5" fmla="*/ 0 h 5146314"/>
              <a:gd name="connsiteX0" fmla="*/ 2040836 w 5146312"/>
              <a:gd name="connsiteY0" fmla="*/ 13252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040836 w 5146312"/>
              <a:gd name="connsiteY5" fmla="*/ 13252 h 5146314"/>
              <a:gd name="connsiteX0" fmla="*/ 13253 w 3118729"/>
              <a:gd name="connsiteY0" fmla="*/ 13252 h 5172819"/>
              <a:gd name="connsiteX1" fmla="*/ 545573 w 3118729"/>
              <a:gd name="connsiteY1" fmla="*/ 0 h 5172819"/>
              <a:gd name="connsiteX2" fmla="*/ 3118729 w 3118729"/>
              <a:gd name="connsiteY2" fmla="*/ 2573157 h 5172819"/>
              <a:gd name="connsiteX3" fmla="*/ 545573 w 3118729"/>
              <a:gd name="connsiteY3" fmla="*/ 5146314 h 5172819"/>
              <a:gd name="connsiteX4" fmla="*/ 0 w 3118729"/>
              <a:gd name="connsiteY4" fmla="*/ 5172819 h 5172819"/>
              <a:gd name="connsiteX5" fmla="*/ 13253 w 3118729"/>
              <a:gd name="connsiteY5" fmla="*/ 13252 h 5172819"/>
              <a:gd name="connsiteX0" fmla="*/ 26506 w 3131982"/>
              <a:gd name="connsiteY0" fmla="*/ 13252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13252 h 5186071"/>
              <a:gd name="connsiteX0" fmla="*/ 26506 w 3131982"/>
              <a:gd name="connsiteY0" fmla="*/ 7465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7465 h 5186071"/>
              <a:gd name="connsiteX0" fmla="*/ 137477 w 3131982"/>
              <a:gd name="connsiteY0" fmla="*/ 3026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137477 w 3131982"/>
              <a:gd name="connsiteY5" fmla="*/ 3026 h 5186071"/>
              <a:gd name="connsiteX0" fmla="*/ 17629 w 3131982"/>
              <a:gd name="connsiteY0" fmla="*/ 0 h 5187484"/>
              <a:gd name="connsiteX1" fmla="*/ 558826 w 3131982"/>
              <a:gd name="connsiteY1" fmla="*/ 1413 h 5187484"/>
              <a:gd name="connsiteX2" fmla="*/ 3131982 w 3131982"/>
              <a:gd name="connsiteY2" fmla="*/ 2574570 h 5187484"/>
              <a:gd name="connsiteX3" fmla="*/ 558826 w 3131982"/>
              <a:gd name="connsiteY3" fmla="*/ 5147727 h 5187484"/>
              <a:gd name="connsiteX4" fmla="*/ 0 w 3131982"/>
              <a:gd name="connsiteY4" fmla="*/ 5187484 h 5187484"/>
              <a:gd name="connsiteX5" fmla="*/ 17629 w 3131982"/>
              <a:gd name="connsiteY5" fmla="*/ 0 h 5187484"/>
              <a:gd name="connsiteX0" fmla="*/ 13190 w 3127543"/>
              <a:gd name="connsiteY0" fmla="*/ 0 h 5147727"/>
              <a:gd name="connsiteX1" fmla="*/ 554387 w 3127543"/>
              <a:gd name="connsiteY1" fmla="*/ 1413 h 5147727"/>
              <a:gd name="connsiteX2" fmla="*/ 3127543 w 3127543"/>
              <a:gd name="connsiteY2" fmla="*/ 2574570 h 5147727"/>
              <a:gd name="connsiteX3" fmla="*/ 554387 w 3127543"/>
              <a:gd name="connsiteY3" fmla="*/ 5147727 h 5147727"/>
              <a:gd name="connsiteX4" fmla="*/ 0 w 3127543"/>
              <a:gd name="connsiteY4" fmla="*/ 5032124 h 5147727"/>
              <a:gd name="connsiteX5" fmla="*/ 13190 w 3127543"/>
              <a:gd name="connsiteY5" fmla="*/ 0 h 5147727"/>
              <a:gd name="connsiteX0" fmla="*/ 4313 w 3118666"/>
              <a:gd name="connsiteY0" fmla="*/ 0 h 5147727"/>
              <a:gd name="connsiteX1" fmla="*/ 545510 w 3118666"/>
              <a:gd name="connsiteY1" fmla="*/ 1413 h 5147727"/>
              <a:gd name="connsiteX2" fmla="*/ 3118666 w 3118666"/>
              <a:gd name="connsiteY2" fmla="*/ 2574570 h 5147727"/>
              <a:gd name="connsiteX3" fmla="*/ 545510 w 3118666"/>
              <a:gd name="connsiteY3" fmla="*/ 5147727 h 5147727"/>
              <a:gd name="connsiteX4" fmla="*/ 0 w 3118666"/>
              <a:gd name="connsiteY4" fmla="*/ 5147534 h 5147727"/>
              <a:gd name="connsiteX5" fmla="*/ 4313 w 3118666"/>
              <a:gd name="connsiteY5" fmla="*/ 0 h 514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666" h="5147727">
                <a:moveTo>
                  <a:pt x="4313" y="0"/>
                </a:moveTo>
                <a:lnTo>
                  <a:pt x="545510" y="1413"/>
                </a:lnTo>
                <a:cubicBezTo>
                  <a:pt x="1966625" y="1413"/>
                  <a:pt x="3118666" y="1153455"/>
                  <a:pt x="3118666" y="2574570"/>
                </a:cubicBezTo>
                <a:cubicBezTo>
                  <a:pt x="3118666" y="3995685"/>
                  <a:pt x="1966625" y="5147727"/>
                  <a:pt x="545510" y="5147727"/>
                </a:cubicBezTo>
                <a:lnTo>
                  <a:pt x="0" y="5147534"/>
                </a:lnTo>
                <a:cubicBezTo>
                  <a:pt x="4418" y="3427678"/>
                  <a:pt x="-105" y="1719856"/>
                  <a:pt x="4313" y="0"/>
                </a:cubicBezTo>
                <a:close/>
              </a:path>
            </a:pathLst>
          </a:custGeom>
          <a:solidFill>
            <a:schemeClr val="bg1">
              <a:lumMod val="95000"/>
            </a:schemeClr>
          </a:solidFill>
        </p:spPr>
        <p:txBody>
          <a:bodyPr rIns="548640" anchor="ctr" anchorCtr="0"/>
          <a:lstStyle>
            <a:lvl1pPr algn="r">
              <a:buNone/>
              <a:defRPr sz="2400">
                <a:solidFill>
                  <a:schemeClr val="bg1"/>
                </a:solidFill>
              </a:defRPr>
            </a:lvl1pPr>
          </a:lstStyle>
          <a:p>
            <a:endParaRPr lang="en-US" dirty="0"/>
          </a:p>
        </p:txBody>
      </p:sp>
      <p:pic>
        <p:nvPicPr>
          <p:cNvPr id="18" name="Picture 17">
            <a:extLst>
              <a:ext uri="{FF2B5EF4-FFF2-40B4-BE49-F238E27FC236}">
                <a16:creationId xmlns:a16="http://schemas.microsoft.com/office/drawing/2014/main" id="{E35A49AC-1B30-C543-858C-CE029D887E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Tree>
    <p:extLst>
      <p:ext uri="{BB962C8B-B14F-4D97-AF65-F5344CB8AC3E}">
        <p14:creationId xmlns:p14="http://schemas.microsoft.com/office/powerpoint/2010/main" val="3274675044"/>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2_Interior Slide 6">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FAB9BD3-F682-374A-890C-F7AFF12E3CA2}"/>
              </a:ext>
            </a:extLst>
          </p:cNvPr>
          <p:cNvSpPr txBox="1"/>
          <p:nvPr userDrawn="1"/>
        </p:nvSpPr>
        <p:spPr>
          <a:xfrm>
            <a:off x="173214" y="4905938"/>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a:solidFill>
                <a:srgbClr val="811167"/>
              </a:solidFill>
            </a:endParaRPr>
          </a:p>
        </p:txBody>
      </p:sp>
      <p:sp>
        <p:nvSpPr>
          <p:cNvPr id="15" name="Title Placeholder 1">
            <a:extLst>
              <a:ext uri="{FF2B5EF4-FFF2-40B4-BE49-F238E27FC236}">
                <a16:creationId xmlns:a16="http://schemas.microsoft.com/office/drawing/2014/main" id="{3F0707D7-0FEB-7D45-8A2A-EF6F6613AF98}"/>
              </a:ext>
            </a:extLst>
          </p:cNvPr>
          <p:cNvSpPr>
            <a:spLocks noGrp="1"/>
          </p:cNvSpPr>
          <p:nvPr>
            <p:ph type="title" hasCustomPrompt="1"/>
          </p:nvPr>
        </p:nvSpPr>
        <p:spPr>
          <a:xfrm>
            <a:off x="3970082" y="186719"/>
            <a:ext cx="3342306" cy="671610"/>
          </a:xfrm>
          <a:prstGeom prst="rect">
            <a:avLst/>
          </a:prstGeom>
        </p:spPr>
        <p:txBody>
          <a:bodyPr vert="horz" lIns="0" tIns="0" rIns="0" bIns="0" rtlCol="0" anchor="ctr">
            <a:normAutofit/>
          </a:bodyPr>
          <a:lstStyle>
            <a:lvl1pPr>
              <a:defRPr b="1" cap="none"/>
            </a:lvl1pPr>
          </a:lstStyle>
          <a:p>
            <a:r>
              <a:rPr lang="en-US" dirty="0"/>
              <a:t>AGENDA-edit</a:t>
            </a:r>
          </a:p>
        </p:txBody>
      </p:sp>
      <p:sp>
        <p:nvSpPr>
          <p:cNvPr id="16" name="Picture Placeholder 30">
            <a:extLst>
              <a:ext uri="{FF2B5EF4-FFF2-40B4-BE49-F238E27FC236}">
                <a16:creationId xmlns:a16="http://schemas.microsoft.com/office/drawing/2014/main" id="{24D5E5E2-6DA9-4E4A-9FFC-77D5C12BB097}"/>
              </a:ext>
            </a:extLst>
          </p:cNvPr>
          <p:cNvSpPr>
            <a:spLocks noGrp="1"/>
          </p:cNvSpPr>
          <p:nvPr>
            <p:ph type="pic" sz="quarter" idx="33"/>
          </p:nvPr>
        </p:nvSpPr>
        <p:spPr>
          <a:xfrm>
            <a:off x="-5416" y="-1414"/>
            <a:ext cx="3118666" cy="5147727"/>
          </a:xfrm>
          <a:custGeom>
            <a:avLst/>
            <a:gdLst>
              <a:gd name="connsiteX0" fmla="*/ 0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0 w 5146312"/>
              <a:gd name="connsiteY5" fmla="*/ 0 h 5146314"/>
              <a:gd name="connsiteX0" fmla="*/ 2385392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385392 w 5146312"/>
              <a:gd name="connsiteY5" fmla="*/ 0 h 5146314"/>
              <a:gd name="connsiteX0" fmla="*/ 2040836 w 5146312"/>
              <a:gd name="connsiteY0" fmla="*/ 13252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040836 w 5146312"/>
              <a:gd name="connsiteY5" fmla="*/ 13252 h 5146314"/>
              <a:gd name="connsiteX0" fmla="*/ 13253 w 3118729"/>
              <a:gd name="connsiteY0" fmla="*/ 13252 h 5172819"/>
              <a:gd name="connsiteX1" fmla="*/ 545573 w 3118729"/>
              <a:gd name="connsiteY1" fmla="*/ 0 h 5172819"/>
              <a:gd name="connsiteX2" fmla="*/ 3118729 w 3118729"/>
              <a:gd name="connsiteY2" fmla="*/ 2573157 h 5172819"/>
              <a:gd name="connsiteX3" fmla="*/ 545573 w 3118729"/>
              <a:gd name="connsiteY3" fmla="*/ 5146314 h 5172819"/>
              <a:gd name="connsiteX4" fmla="*/ 0 w 3118729"/>
              <a:gd name="connsiteY4" fmla="*/ 5172819 h 5172819"/>
              <a:gd name="connsiteX5" fmla="*/ 13253 w 3118729"/>
              <a:gd name="connsiteY5" fmla="*/ 13252 h 5172819"/>
              <a:gd name="connsiteX0" fmla="*/ 26506 w 3131982"/>
              <a:gd name="connsiteY0" fmla="*/ 13252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13252 h 5186071"/>
              <a:gd name="connsiteX0" fmla="*/ 26506 w 3131982"/>
              <a:gd name="connsiteY0" fmla="*/ 7465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7465 h 5186071"/>
              <a:gd name="connsiteX0" fmla="*/ 137477 w 3131982"/>
              <a:gd name="connsiteY0" fmla="*/ 3026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137477 w 3131982"/>
              <a:gd name="connsiteY5" fmla="*/ 3026 h 5186071"/>
              <a:gd name="connsiteX0" fmla="*/ 17629 w 3131982"/>
              <a:gd name="connsiteY0" fmla="*/ 0 h 5187484"/>
              <a:gd name="connsiteX1" fmla="*/ 558826 w 3131982"/>
              <a:gd name="connsiteY1" fmla="*/ 1413 h 5187484"/>
              <a:gd name="connsiteX2" fmla="*/ 3131982 w 3131982"/>
              <a:gd name="connsiteY2" fmla="*/ 2574570 h 5187484"/>
              <a:gd name="connsiteX3" fmla="*/ 558826 w 3131982"/>
              <a:gd name="connsiteY3" fmla="*/ 5147727 h 5187484"/>
              <a:gd name="connsiteX4" fmla="*/ 0 w 3131982"/>
              <a:gd name="connsiteY4" fmla="*/ 5187484 h 5187484"/>
              <a:gd name="connsiteX5" fmla="*/ 17629 w 3131982"/>
              <a:gd name="connsiteY5" fmla="*/ 0 h 5187484"/>
              <a:gd name="connsiteX0" fmla="*/ 13190 w 3127543"/>
              <a:gd name="connsiteY0" fmla="*/ 0 h 5147727"/>
              <a:gd name="connsiteX1" fmla="*/ 554387 w 3127543"/>
              <a:gd name="connsiteY1" fmla="*/ 1413 h 5147727"/>
              <a:gd name="connsiteX2" fmla="*/ 3127543 w 3127543"/>
              <a:gd name="connsiteY2" fmla="*/ 2574570 h 5147727"/>
              <a:gd name="connsiteX3" fmla="*/ 554387 w 3127543"/>
              <a:gd name="connsiteY3" fmla="*/ 5147727 h 5147727"/>
              <a:gd name="connsiteX4" fmla="*/ 0 w 3127543"/>
              <a:gd name="connsiteY4" fmla="*/ 5032124 h 5147727"/>
              <a:gd name="connsiteX5" fmla="*/ 13190 w 3127543"/>
              <a:gd name="connsiteY5" fmla="*/ 0 h 5147727"/>
              <a:gd name="connsiteX0" fmla="*/ 4313 w 3118666"/>
              <a:gd name="connsiteY0" fmla="*/ 0 h 5147727"/>
              <a:gd name="connsiteX1" fmla="*/ 545510 w 3118666"/>
              <a:gd name="connsiteY1" fmla="*/ 1413 h 5147727"/>
              <a:gd name="connsiteX2" fmla="*/ 3118666 w 3118666"/>
              <a:gd name="connsiteY2" fmla="*/ 2574570 h 5147727"/>
              <a:gd name="connsiteX3" fmla="*/ 545510 w 3118666"/>
              <a:gd name="connsiteY3" fmla="*/ 5147727 h 5147727"/>
              <a:gd name="connsiteX4" fmla="*/ 0 w 3118666"/>
              <a:gd name="connsiteY4" fmla="*/ 5147534 h 5147727"/>
              <a:gd name="connsiteX5" fmla="*/ 4313 w 3118666"/>
              <a:gd name="connsiteY5" fmla="*/ 0 h 514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666" h="5147727">
                <a:moveTo>
                  <a:pt x="4313" y="0"/>
                </a:moveTo>
                <a:lnTo>
                  <a:pt x="545510" y="1413"/>
                </a:lnTo>
                <a:cubicBezTo>
                  <a:pt x="1966625" y="1413"/>
                  <a:pt x="3118666" y="1153455"/>
                  <a:pt x="3118666" y="2574570"/>
                </a:cubicBezTo>
                <a:cubicBezTo>
                  <a:pt x="3118666" y="3995685"/>
                  <a:pt x="1966625" y="5147727"/>
                  <a:pt x="545510" y="5147727"/>
                </a:cubicBezTo>
                <a:lnTo>
                  <a:pt x="0" y="5147534"/>
                </a:lnTo>
                <a:cubicBezTo>
                  <a:pt x="4418" y="3427678"/>
                  <a:pt x="-105" y="1719856"/>
                  <a:pt x="4313" y="0"/>
                </a:cubicBezTo>
                <a:close/>
              </a:path>
            </a:pathLst>
          </a:custGeom>
          <a:solidFill>
            <a:schemeClr val="bg1">
              <a:lumMod val="95000"/>
            </a:schemeClr>
          </a:solidFill>
        </p:spPr>
        <p:txBody>
          <a:bodyPr rIns="548640" anchor="ctr" anchorCtr="0"/>
          <a:lstStyle>
            <a:lvl1pPr algn="r">
              <a:buNone/>
              <a:defRPr sz="2400">
                <a:solidFill>
                  <a:schemeClr val="bg1"/>
                </a:solidFill>
              </a:defRPr>
            </a:lvl1pPr>
          </a:lstStyle>
          <a:p>
            <a:endParaRPr lang="en-US" dirty="0"/>
          </a:p>
        </p:txBody>
      </p:sp>
      <p:pic>
        <p:nvPicPr>
          <p:cNvPr id="18" name="Picture 17">
            <a:extLst>
              <a:ext uri="{FF2B5EF4-FFF2-40B4-BE49-F238E27FC236}">
                <a16:creationId xmlns:a16="http://schemas.microsoft.com/office/drawing/2014/main" id="{E35A49AC-1B30-C543-858C-CE029D887E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Tree>
    <p:extLst>
      <p:ext uri="{BB962C8B-B14F-4D97-AF65-F5344CB8AC3E}">
        <p14:creationId xmlns:p14="http://schemas.microsoft.com/office/powerpoint/2010/main" val="3777857226"/>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Interior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7CB02E-2C41-1544-AC06-201A151977BD}"/>
              </a:ext>
            </a:extLst>
          </p:cNvPr>
          <p:cNvSpPr/>
          <p:nvPr userDrawn="1"/>
        </p:nvSpPr>
        <p:spPr>
          <a:xfrm>
            <a:off x="4572000" y="0"/>
            <a:ext cx="4572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EC3122-1CEC-6541-A1D5-28B57CA2E6CE}"/>
              </a:ext>
            </a:extLst>
          </p:cNvPr>
          <p:cNvSpPr/>
          <p:nvPr userDrawn="1"/>
        </p:nvSpPr>
        <p:spPr>
          <a:xfrm>
            <a:off x="0" y="1"/>
            <a:ext cx="474168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8692D5C1-B67A-E848-BB6F-73A9113BD00C}"/>
              </a:ext>
            </a:extLst>
          </p:cNvPr>
          <p:cNvSpPr>
            <a:spLocks noGrp="1"/>
          </p:cNvSpPr>
          <p:nvPr>
            <p:ph type="title"/>
          </p:nvPr>
        </p:nvSpPr>
        <p:spPr>
          <a:xfrm>
            <a:off x="550615" y="431816"/>
            <a:ext cx="3881854" cy="671610"/>
          </a:xfrm>
          <a:prstGeom prst="rect">
            <a:avLst/>
          </a:prstGeom>
        </p:spPr>
        <p:txBody>
          <a:bodyPr vert="horz" lIns="0" tIns="0" rIns="0" bIns="0" rtlCol="0" anchor="ctr">
            <a:normAutofit/>
          </a:bodyPr>
          <a:lstStyle/>
          <a:p>
            <a:endParaRPr lang="en-US" dirty="0"/>
          </a:p>
        </p:txBody>
      </p:sp>
      <p:sp>
        <p:nvSpPr>
          <p:cNvPr id="9" name="Text Placeholder 2">
            <a:extLst>
              <a:ext uri="{FF2B5EF4-FFF2-40B4-BE49-F238E27FC236}">
                <a16:creationId xmlns:a16="http://schemas.microsoft.com/office/drawing/2014/main" id="{E7A09E57-1BF7-FB46-8166-42112CDAEB7E}"/>
              </a:ext>
            </a:extLst>
          </p:cNvPr>
          <p:cNvSpPr>
            <a:spLocks noGrp="1"/>
          </p:cNvSpPr>
          <p:nvPr>
            <p:ph idx="1" hasCustomPrompt="1"/>
          </p:nvPr>
        </p:nvSpPr>
        <p:spPr>
          <a:xfrm>
            <a:off x="550616" y="1156350"/>
            <a:ext cx="3861128" cy="3262312"/>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cxnSp>
        <p:nvCxnSpPr>
          <p:cNvPr id="17" name="Straight Connector 16">
            <a:extLst>
              <a:ext uri="{FF2B5EF4-FFF2-40B4-BE49-F238E27FC236}">
                <a16:creationId xmlns:a16="http://schemas.microsoft.com/office/drawing/2014/main" id="{831F6155-A9F7-3548-A8CE-442E5E02E258}"/>
              </a:ext>
            </a:extLst>
          </p:cNvPr>
          <p:cNvCxnSpPr>
            <a:cxnSpLocks/>
          </p:cNvCxnSpPr>
          <p:nvPr userDrawn="1"/>
        </p:nvCxnSpPr>
        <p:spPr>
          <a:xfrm>
            <a:off x="354971" y="508869"/>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F34D63D-198F-B946-9EB8-01ECE4F7FF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7954" y="4783899"/>
            <a:ext cx="838130" cy="246509"/>
          </a:xfrm>
          <a:prstGeom prst="rect">
            <a:avLst/>
          </a:prstGeom>
        </p:spPr>
      </p:pic>
      <p:sp>
        <p:nvSpPr>
          <p:cNvPr id="15" name="Picture Placeholder 30">
            <a:extLst>
              <a:ext uri="{FF2B5EF4-FFF2-40B4-BE49-F238E27FC236}">
                <a16:creationId xmlns:a16="http://schemas.microsoft.com/office/drawing/2014/main" id="{DE95088E-4427-BA40-BF7D-9C8EC2359536}"/>
              </a:ext>
            </a:extLst>
          </p:cNvPr>
          <p:cNvSpPr>
            <a:spLocks noGrp="1"/>
          </p:cNvSpPr>
          <p:nvPr>
            <p:ph type="pic" sz="quarter" idx="33"/>
          </p:nvPr>
        </p:nvSpPr>
        <p:spPr>
          <a:xfrm>
            <a:off x="4741682" y="-1414"/>
            <a:ext cx="3118666" cy="5147727"/>
          </a:xfrm>
          <a:custGeom>
            <a:avLst/>
            <a:gdLst>
              <a:gd name="connsiteX0" fmla="*/ 0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0 w 5146312"/>
              <a:gd name="connsiteY5" fmla="*/ 0 h 5146314"/>
              <a:gd name="connsiteX0" fmla="*/ 2385392 w 5146312"/>
              <a:gd name="connsiteY0" fmla="*/ 0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385392 w 5146312"/>
              <a:gd name="connsiteY5" fmla="*/ 0 h 5146314"/>
              <a:gd name="connsiteX0" fmla="*/ 2040836 w 5146312"/>
              <a:gd name="connsiteY0" fmla="*/ 13252 h 5146314"/>
              <a:gd name="connsiteX1" fmla="*/ 2573156 w 5146312"/>
              <a:gd name="connsiteY1" fmla="*/ 0 h 5146314"/>
              <a:gd name="connsiteX2" fmla="*/ 5146312 w 5146312"/>
              <a:gd name="connsiteY2" fmla="*/ 2573157 h 5146314"/>
              <a:gd name="connsiteX3" fmla="*/ 2573156 w 5146312"/>
              <a:gd name="connsiteY3" fmla="*/ 5146314 h 5146314"/>
              <a:gd name="connsiteX4" fmla="*/ 0 w 5146312"/>
              <a:gd name="connsiteY4" fmla="*/ 5146314 h 5146314"/>
              <a:gd name="connsiteX5" fmla="*/ 2040836 w 5146312"/>
              <a:gd name="connsiteY5" fmla="*/ 13252 h 5146314"/>
              <a:gd name="connsiteX0" fmla="*/ 13253 w 3118729"/>
              <a:gd name="connsiteY0" fmla="*/ 13252 h 5172819"/>
              <a:gd name="connsiteX1" fmla="*/ 545573 w 3118729"/>
              <a:gd name="connsiteY1" fmla="*/ 0 h 5172819"/>
              <a:gd name="connsiteX2" fmla="*/ 3118729 w 3118729"/>
              <a:gd name="connsiteY2" fmla="*/ 2573157 h 5172819"/>
              <a:gd name="connsiteX3" fmla="*/ 545573 w 3118729"/>
              <a:gd name="connsiteY3" fmla="*/ 5146314 h 5172819"/>
              <a:gd name="connsiteX4" fmla="*/ 0 w 3118729"/>
              <a:gd name="connsiteY4" fmla="*/ 5172819 h 5172819"/>
              <a:gd name="connsiteX5" fmla="*/ 13253 w 3118729"/>
              <a:gd name="connsiteY5" fmla="*/ 13252 h 5172819"/>
              <a:gd name="connsiteX0" fmla="*/ 26506 w 3131982"/>
              <a:gd name="connsiteY0" fmla="*/ 13252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13252 h 5186071"/>
              <a:gd name="connsiteX0" fmla="*/ 26506 w 3131982"/>
              <a:gd name="connsiteY0" fmla="*/ 7465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26506 w 3131982"/>
              <a:gd name="connsiteY5" fmla="*/ 7465 h 5186071"/>
              <a:gd name="connsiteX0" fmla="*/ 137477 w 3131982"/>
              <a:gd name="connsiteY0" fmla="*/ 3026 h 5186071"/>
              <a:gd name="connsiteX1" fmla="*/ 558826 w 3131982"/>
              <a:gd name="connsiteY1" fmla="*/ 0 h 5186071"/>
              <a:gd name="connsiteX2" fmla="*/ 3131982 w 3131982"/>
              <a:gd name="connsiteY2" fmla="*/ 2573157 h 5186071"/>
              <a:gd name="connsiteX3" fmla="*/ 558826 w 3131982"/>
              <a:gd name="connsiteY3" fmla="*/ 5146314 h 5186071"/>
              <a:gd name="connsiteX4" fmla="*/ 0 w 3131982"/>
              <a:gd name="connsiteY4" fmla="*/ 5186071 h 5186071"/>
              <a:gd name="connsiteX5" fmla="*/ 137477 w 3131982"/>
              <a:gd name="connsiteY5" fmla="*/ 3026 h 5186071"/>
              <a:gd name="connsiteX0" fmla="*/ 17629 w 3131982"/>
              <a:gd name="connsiteY0" fmla="*/ 0 h 5187484"/>
              <a:gd name="connsiteX1" fmla="*/ 558826 w 3131982"/>
              <a:gd name="connsiteY1" fmla="*/ 1413 h 5187484"/>
              <a:gd name="connsiteX2" fmla="*/ 3131982 w 3131982"/>
              <a:gd name="connsiteY2" fmla="*/ 2574570 h 5187484"/>
              <a:gd name="connsiteX3" fmla="*/ 558826 w 3131982"/>
              <a:gd name="connsiteY3" fmla="*/ 5147727 h 5187484"/>
              <a:gd name="connsiteX4" fmla="*/ 0 w 3131982"/>
              <a:gd name="connsiteY4" fmla="*/ 5187484 h 5187484"/>
              <a:gd name="connsiteX5" fmla="*/ 17629 w 3131982"/>
              <a:gd name="connsiteY5" fmla="*/ 0 h 5187484"/>
              <a:gd name="connsiteX0" fmla="*/ 13190 w 3127543"/>
              <a:gd name="connsiteY0" fmla="*/ 0 h 5147727"/>
              <a:gd name="connsiteX1" fmla="*/ 554387 w 3127543"/>
              <a:gd name="connsiteY1" fmla="*/ 1413 h 5147727"/>
              <a:gd name="connsiteX2" fmla="*/ 3127543 w 3127543"/>
              <a:gd name="connsiteY2" fmla="*/ 2574570 h 5147727"/>
              <a:gd name="connsiteX3" fmla="*/ 554387 w 3127543"/>
              <a:gd name="connsiteY3" fmla="*/ 5147727 h 5147727"/>
              <a:gd name="connsiteX4" fmla="*/ 0 w 3127543"/>
              <a:gd name="connsiteY4" fmla="*/ 5032124 h 5147727"/>
              <a:gd name="connsiteX5" fmla="*/ 13190 w 3127543"/>
              <a:gd name="connsiteY5" fmla="*/ 0 h 5147727"/>
              <a:gd name="connsiteX0" fmla="*/ 4313 w 3118666"/>
              <a:gd name="connsiteY0" fmla="*/ 0 h 5147727"/>
              <a:gd name="connsiteX1" fmla="*/ 545510 w 3118666"/>
              <a:gd name="connsiteY1" fmla="*/ 1413 h 5147727"/>
              <a:gd name="connsiteX2" fmla="*/ 3118666 w 3118666"/>
              <a:gd name="connsiteY2" fmla="*/ 2574570 h 5147727"/>
              <a:gd name="connsiteX3" fmla="*/ 545510 w 3118666"/>
              <a:gd name="connsiteY3" fmla="*/ 5147727 h 5147727"/>
              <a:gd name="connsiteX4" fmla="*/ 0 w 3118666"/>
              <a:gd name="connsiteY4" fmla="*/ 5147534 h 5147727"/>
              <a:gd name="connsiteX5" fmla="*/ 4313 w 3118666"/>
              <a:gd name="connsiteY5" fmla="*/ 0 h 514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666" h="5147727">
                <a:moveTo>
                  <a:pt x="4313" y="0"/>
                </a:moveTo>
                <a:lnTo>
                  <a:pt x="545510" y="1413"/>
                </a:lnTo>
                <a:cubicBezTo>
                  <a:pt x="1966625" y="1413"/>
                  <a:pt x="3118666" y="1153455"/>
                  <a:pt x="3118666" y="2574570"/>
                </a:cubicBezTo>
                <a:cubicBezTo>
                  <a:pt x="3118666" y="3995685"/>
                  <a:pt x="1966625" y="5147727"/>
                  <a:pt x="545510" y="5147727"/>
                </a:cubicBezTo>
                <a:lnTo>
                  <a:pt x="0" y="5147534"/>
                </a:lnTo>
                <a:cubicBezTo>
                  <a:pt x="4418" y="3427678"/>
                  <a:pt x="-105" y="1719856"/>
                  <a:pt x="4313" y="0"/>
                </a:cubicBezTo>
                <a:close/>
              </a:path>
            </a:pathLst>
          </a:custGeom>
          <a:solidFill>
            <a:schemeClr val="bg1">
              <a:lumMod val="95000"/>
            </a:schemeClr>
          </a:solidFill>
        </p:spPr>
        <p:txBody>
          <a:bodyPr rIns="548640" anchor="ctr" anchorCtr="0"/>
          <a:lstStyle>
            <a:lvl1pPr algn="r">
              <a:buNone/>
              <a:defRPr sz="2400">
                <a:solidFill>
                  <a:schemeClr val="bg1"/>
                </a:solidFill>
              </a:defRPr>
            </a:lvl1pPr>
          </a:lstStyle>
          <a:p>
            <a:endParaRPr lang="en-US" dirty="0"/>
          </a:p>
        </p:txBody>
      </p:sp>
      <p:sp>
        <p:nvSpPr>
          <p:cNvPr id="13" name="footer ">
            <a:extLst>
              <a:ext uri="{FF2B5EF4-FFF2-40B4-BE49-F238E27FC236}">
                <a16:creationId xmlns:a16="http://schemas.microsoft.com/office/drawing/2014/main" id="{6587F674-A019-5F49-80BA-59DF06A850C7}"/>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accent4"/>
                </a:solidFill>
                <a:latin typeface="Arial Nova Cond Light" panose="020B0306020202020204" pitchFamily="34" charset="0"/>
              </a:rPr>
              <a:t>© 2023 Beckman Coulter, Inc. All rights reserved. </a:t>
            </a:r>
          </a:p>
        </p:txBody>
      </p:sp>
      <p:sp>
        <p:nvSpPr>
          <p:cNvPr id="3" name="TextBox 2">
            <a:extLst>
              <a:ext uri="{FF2B5EF4-FFF2-40B4-BE49-F238E27FC236}">
                <a16:creationId xmlns:a16="http://schemas.microsoft.com/office/drawing/2014/main" id="{8FBA5B10-7E36-5C93-8858-D8187A3A3D0F}"/>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4026493693"/>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Interior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7CB02E-2C41-1544-AC06-201A151977BD}"/>
              </a:ext>
            </a:extLst>
          </p:cNvPr>
          <p:cNvSpPr/>
          <p:nvPr userDrawn="1"/>
        </p:nvSpPr>
        <p:spPr>
          <a:xfrm>
            <a:off x="4572000" y="0"/>
            <a:ext cx="4572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0">
            <a:extLst>
              <a:ext uri="{FF2B5EF4-FFF2-40B4-BE49-F238E27FC236}">
                <a16:creationId xmlns:a16="http://schemas.microsoft.com/office/drawing/2014/main" id="{F2E5A206-6FB9-1B4A-93C5-FAD8CA0C567C}"/>
              </a:ext>
            </a:extLst>
          </p:cNvPr>
          <p:cNvSpPr>
            <a:spLocks noGrp="1"/>
          </p:cNvSpPr>
          <p:nvPr>
            <p:ph type="pic" sz="quarter" idx="18" hasCustomPrompt="1"/>
          </p:nvPr>
        </p:nvSpPr>
        <p:spPr>
          <a:xfrm>
            <a:off x="4872694" y="561025"/>
            <a:ext cx="3970612" cy="3968442"/>
          </a:xfrm>
          <a:prstGeom prst="ellipse">
            <a:avLst/>
          </a:prstGeom>
          <a:solidFill>
            <a:schemeClr val="bg1">
              <a:lumMod val="95000"/>
            </a:schemeClr>
          </a:solidFill>
        </p:spPr>
        <p:txBody>
          <a:bodyPr anchor="ctr" anchorCtr="0">
            <a:noAutofit/>
          </a:bodyPr>
          <a:lstStyle>
            <a:lvl1pPr marL="0" indent="0" algn="ctr">
              <a:buNone/>
              <a:defRPr sz="2000">
                <a:solidFill>
                  <a:schemeClr val="bg1"/>
                </a:solidFill>
              </a:defRPr>
            </a:lvl1pPr>
          </a:lstStyle>
          <a:p>
            <a:r>
              <a:rPr lang="en-US" dirty="0"/>
              <a:t>Picture</a:t>
            </a:r>
          </a:p>
        </p:txBody>
      </p:sp>
      <p:sp>
        <p:nvSpPr>
          <p:cNvPr id="9" name="Text Placeholder 2">
            <a:extLst>
              <a:ext uri="{FF2B5EF4-FFF2-40B4-BE49-F238E27FC236}">
                <a16:creationId xmlns:a16="http://schemas.microsoft.com/office/drawing/2014/main" id="{E7A09E57-1BF7-FB46-8166-42112CDAEB7E}"/>
              </a:ext>
            </a:extLst>
          </p:cNvPr>
          <p:cNvSpPr>
            <a:spLocks noGrp="1"/>
          </p:cNvSpPr>
          <p:nvPr>
            <p:ph idx="1" hasCustomPrompt="1"/>
          </p:nvPr>
        </p:nvSpPr>
        <p:spPr>
          <a:xfrm>
            <a:off x="550616" y="600169"/>
            <a:ext cx="3861128" cy="3262312"/>
          </a:xfrm>
          <a:prstGeom prst="rect">
            <a:avLst/>
          </a:prstGeom>
        </p:spPr>
        <p:txBody>
          <a:bodyPr vert="horz" lIns="0" tIns="0" rIns="0" bIns="0" rtlCol="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pic>
        <p:nvPicPr>
          <p:cNvPr id="18" name="Picture 17">
            <a:extLst>
              <a:ext uri="{FF2B5EF4-FFF2-40B4-BE49-F238E27FC236}">
                <a16:creationId xmlns:a16="http://schemas.microsoft.com/office/drawing/2014/main" id="{DF34D63D-198F-B946-9EB8-01ECE4F7FF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7954" y="4783899"/>
            <a:ext cx="838130" cy="246509"/>
          </a:xfrm>
          <a:prstGeom prst="rect">
            <a:avLst/>
          </a:prstGeom>
        </p:spPr>
      </p:pic>
      <p:sp>
        <p:nvSpPr>
          <p:cNvPr id="3" name="TextBox 2">
            <a:extLst>
              <a:ext uri="{FF2B5EF4-FFF2-40B4-BE49-F238E27FC236}">
                <a16:creationId xmlns:a16="http://schemas.microsoft.com/office/drawing/2014/main" id="{904E9D9F-7EA7-5C64-7EE4-138016975D92}"/>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1320840905"/>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Interior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7CB02E-2C41-1544-AC06-201A151977BD}"/>
              </a:ext>
            </a:extLst>
          </p:cNvPr>
          <p:cNvSpPr/>
          <p:nvPr userDrawn="1"/>
        </p:nvSpPr>
        <p:spPr>
          <a:xfrm>
            <a:off x="0" y="0"/>
            <a:ext cx="4572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0">
            <a:extLst>
              <a:ext uri="{FF2B5EF4-FFF2-40B4-BE49-F238E27FC236}">
                <a16:creationId xmlns:a16="http://schemas.microsoft.com/office/drawing/2014/main" id="{F2E5A206-6FB9-1B4A-93C5-FAD8CA0C567C}"/>
              </a:ext>
            </a:extLst>
          </p:cNvPr>
          <p:cNvSpPr>
            <a:spLocks noGrp="1"/>
          </p:cNvSpPr>
          <p:nvPr>
            <p:ph type="pic" sz="quarter" idx="18" hasCustomPrompt="1"/>
          </p:nvPr>
        </p:nvSpPr>
        <p:spPr>
          <a:xfrm>
            <a:off x="401224" y="1916539"/>
            <a:ext cx="2645395" cy="2643949"/>
          </a:xfrm>
          <a:prstGeom prst="ellipse">
            <a:avLst/>
          </a:prstGeom>
          <a:solidFill>
            <a:schemeClr val="bg1">
              <a:lumMod val="95000"/>
            </a:schemeClr>
          </a:solidFill>
        </p:spPr>
        <p:txBody>
          <a:bodyPr anchor="ctr" anchorCtr="0">
            <a:normAutofit/>
          </a:bodyPr>
          <a:lstStyle>
            <a:lvl1pPr marL="0" indent="0" algn="ctr">
              <a:buNone/>
              <a:defRPr sz="2000">
                <a:solidFill>
                  <a:schemeClr val="bg1"/>
                </a:solidFill>
              </a:defRPr>
            </a:lvl1pPr>
          </a:lstStyle>
          <a:p>
            <a:r>
              <a:rPr lang="en-US" dirty="0"/>
              <a:t>Picture</a:t>
            </a:r>
          </a:p>
        </p:txBody>
      </p:sp>
      <p:sp>
        <p:nvSpPr>
          <p:cNvPr id="9" name="Text Placeholder 2">
            <a:extLst>
              <a:ext uri="{FF2B5EF4-FFF2-40B4-BE49-F238E27FC236}">
                <a16:creationId xmlns:a16="http://schemas.microsoft.com/office/drawing/2014/main" id="{E7A09E57-1BF7-FB46-8166-42112CDAEB7E}"/>
              </a:ext>
            </a:extLst>
          </p:cNvPr>
          <p:cNvSpPr>
            <a:spLocks noGrp="1"/>
          </p:cNvSpPr>
          <p:nvPr>
            <p:ph idx="1" hasCustomPrompt="1"/>
          </p:nvPr>
        </p:nvSpPr>
        <p:spPr>
          <a:xfrm>
            <a:off x="4881648" y="600168"/>
            <a:ext cx="3861128" cy="3960319"/>
          </a:xfrm>
          <a:prstGeom prst="rect">
            <a:avLst/>
          </a:prstGeom>
        </p:spPr>
        <p:txBody>
          <a:bodyPr vert="horz" lIns="0" tIns="0" rIns="0" bIns="0" rtlCol="0" anchor="ctr" anchorCtr="0">
            <a:normAutofit/>
          </a:bodyPr>
          <a:lstStyle>
            <a:lvl1pPr>
              <a:defRPr sz="1400"/>
            </a:lvl1pPr>
            <a:lvl2pPr>
              <a:defRPr sz="1200"/>
            </a:lvl2pPr>
            <a:lvl3pPr>
              <a:defRPr sz="1200"/>
            </a:lvl3pPr>
            <a:lvl4pPr>
              <a:defRPr sz="1200"/>
            </a:lvl4pPr>
          </a:lstStyle>
          <a:p>
            <a:pPr lvl="0"/>
            <a:r>
              <a:rPr lang="en-US" dirty="0"/>
              <a:t>Support for Key Idea</a:t>
            </a:r>
          </a:p>
          <a:p>
            <a:pPr lvl="1"/>
            <a:r>
              <a:rPr lang="en-US" dirty="0"/>
              <a:t>Second level of Support for Key Idea</a:t>
            </a:r>
          </a:p>
          <a:p>
            <a:pPr lvl="2"/>
            <a:r>
              <a:rPr lang="en-US" dirty="0"/>
              <a:t>Third level of Support for Key Idea</a:t>
            </a:r>
          </a:p>
          <a:p>
            <a:pPr lvl="3"/>
            <a:r>
              <a:rPr lang="en-US" dirty="0"/>
              <a:t>Fourth level of Support for Key Idea</a:t>
            </a:r>
          </a:p>
        </p:txBody>
      </p:sp>
      <p:sp>
        <p:nvSpPr>
          <p:cNvPr id="15" name="Picture Placeholder 30">
            <a:extLst>
              <a:ext uri="{FF2B5EF4-FFF2-40B4-BE49-F238E27FC236}">
                <a16:creationId xmlns:a16="http://schemas.microsoft.com/office/drawing/2014/main" id="{8D906E28-AC45-C145-BCB4-B7F1E43F5056}"/>
              </a:ext>
            </a:extLst>
          </p:cNvPr>
          <p:cNvSpPr>
            <a:spLocks noGrp="1"/>
          </p:cNvSpPr>
          <p:nvPr>
            <p:ph type="pic" sz="quarter" idx="19" hasCustomPrompt="1"/>
          </p:nvPr>
        </p:nvSpPr>
        <p:spPr>
          <a:xfrm>
            <a:off x="2509204" y="380987"/>
            <a:ext cx="1657428" cy="1656522"/>
          </a:xfrm>
          <a:prstGeom prst="ellipse">
            <a:avLst/>
          </a:prstGeom>
          <a:solidFill>
            <a:schemeClr val="bg1">
              <a:lumMod val="95000"/>
            </a:schemeClr>
          </a:solidFill>
        </p:spPr>
        <p:txBody>
          <a:bodyPr anchor="ctr" anchorCtr="0">
            <a:normAutofit/>
          </a:bodyPr>
          <a:lstStyle>
            <a:lvl1pPr marL="0" indent="0" algn="ctr">
              <a:buNone/>
              <a:defRPr sz="2000">
                <a:solidFill>
                  <a:schemeClr val="bg1"/>
                </a:solidFill>
              </a:defRPr>
            </a:lvl1pPr>
          </a:lstStyle>
          <a:p>
            <a:r>
              <a:rPr lang="en-US" dirty="0"/>
              <a:t>Picture</a:t>
            </a:r>
          </a:p>
        </p:txBody>
      </p:sp>
      <p:pic>
        <p:nvPicPr>
          <p:cNvPr id="16" name="Picture 15">
            <a:extLst>
              <a:ext uri="{FF2B5EF4-FFF2-40B4-BE49-F238E27FC236}">
                <a16:creationId xmlns:a16="http://schemas.microsoft.com/office/drawing/2014/main" id="{D7B29DDC-2A6B-0B4F-B909-2C378C73901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
        <p:nvSpPr>
          <p:cNvPr id="12" name="footer ">
            <a:extLst>
              <a:ext uri="{FF2B5EF4-FFF2-40B4-BE49-F238E27FC236}">
                <a16:creationId xmlns:a16="http://schemas.microsoft.com/office/drawing/2014/main" id="{951209CA-8E39-204D-B4DC-191F581EF58D}"/>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Nova Cond Light" panose="020B0306020202020204" pitchFamily="34" charset="0"/>
              </a:rPr>
              <a:t>© 2023 Beckman Coulter, Inc. All rights reserved. </a:t>
            </a:r>
          </a:p>
        </p:txBody>
      </p:sp>
      <p:sp>
        <p:nvSpPr>
          <p:cNvPr id="3" name="TextBox 2">
            <a:extLst>
              <a:ext uri="{FF2B5EF4-FFF2-40B4-BE49-F238E27FC236}">
                <a16:creationId xmlns:a16="http://schemas.microsoft.com/office/drawing/2014/main" id="{3CC29712-9A83-115C-E958-2C34791BC7AB}"/>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chemeClr val="bg1"/>
                </a:solidFill>
              </a:rPr>
              <a:pPr algn="ctr"/>
              <a:t>‹#›</a:t>
            </a:fld>
            <a:endParaRPr lang="en-US" sz="600" b="1" dirty="0">
              <a:solidFill>
                <a:schemeClr val="bg1"/>
              </a:solidFill>
            </a:endParaRPr>
          </a:p>
        </p:txBody>
      </p:sp>
    </p:spTree>
    <p:extLst>
      <p:ext uri="{BB962C8B-B14F-4D97-AF65-F5344CB8AC3E}">
        <p14:creationId xmlns:p14="http://schemas.microsoft.com/office/powerpoint/2010/main" val="2500770977"/>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a:blip r:embed="rId2"/>
          <a:srcRect t="16740" b="16740"/>
          <a:stretch/>
        </p:blipFill>
        <p:spPr>
          <a:xfrm>
            <a:off x="390769" y="0"/>
            <a:ext cx="8753231" cy="3275280"/>
          </a:xfrm>
          <a:prstGeom prst="rect">
            <a:avLst/>
          </a:prstGeom>
        </p:spPr>
      </p:pic>
    </p:spTree>
    <p:extLst>
      <p:ext uri="{BB962C8B-B14F-4D97-AF65-F5344CB8AC3E}">
        <p14:creationId xmlns:p14="http://schemas.microsoft.com/office/powerpoint/2010/main" val="910592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Interior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26EB89-2C6A-B54D-8F81-D2B639CCDD66}"/>
              </a:ext>
            </a:extLst>
          </p:cNvPr>
          <p:cNvSpPr/>
          <p:nvPr userDrawn="1"/>
        </p:nvSpPr>
        <p:spPr>
          <a:xfrm>
            <a:off x="6956111" y="-5320"/>
            <a:ext cx="2187890" cy="5143499"/>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25445" y="603297"/>
            <a:ext cx="2893612" cy="1047658"/>
          </a:xfrm>
          <a:prstGeom prst="rect">
            <a:avLst/>
          </a:prstGeom>
        </p:spPr>
        <p:txBody>
          <a:bodyPr vert="horz" lIns="0" tIns="0" rIns="0" bIns="0" rtlCol="0" anchor="t" anchorCtr="0">
            <a:normAutofit/>
          </a:bodyPr>
          <a:lstStyle/>
          <a:p>
            <a:r>
              <a:rPr lang="en-US" dirty="0"/>
              <a:t>KEY IDEA FOR THE SLIDE</a:t>
            </a:r>
          </a:p>
        </p:txBody>
      </p:sp>
      <p:sp>
        <p:nvSpPr>
          <p:cNvPr id="5" name="Text Placeholder 2">
            <a:extLst>
              <a:ext uri="{FF2B5EF4-FFF2-40B4-BE49-F238E27FC236}">
                <a16:creationId xmlns:a16="http://schemas.microsoft.com/office/drawing/2014/main" id="{7A488240-4D30-9B43-A4D1-1C4F2A5A92FC}"/>
              </a:ext>
            </a:extLst>
          </p:cNvPr>
          <p:cNvSpPr>
            <a:spLocks noGrp="1"/>
          </p:cNvSpPr>
          <p:nvPr>
            <p:ph idx="10" hasCustomPrompt="1"/>
          </p:nvPr>
        </p:nvSpPr>
        <p:spPr>
          <a:xfrm>
            <a:off x="525445" y="1656522"/>
            <a:ext cx="2893616" cy="2870429"/>
          </a:xfrm>
          <a:prstGeom prst="rect">
            <a:avLst/>
          </a:prstGeom>
        </p:spPr>
        <p:txBody>
          <a:bodyPr vert="horz" lIns="0" tIns="0" rIns="0" bIns="0" rtlCol="0">
            <a:normAutofit/>
          </a:bodyPr>
          <a:lstStyle>
            <a:lvl1pPr>
              <a:buNone/>
              <a:defRPr sz="1400"/>
            </a:lvl1pPr>
            <a:lvl2pPr>
              <a:defRPr sz="1200"/>
            </a:lvl2pPr>
            <a:lvl3pPr>
              <a:defRPr sz="1200"/>
            </a:lvl3pPr>
            <a:lvl4pPr>
              <a:defRPr sz="1200"/>
            </a:lvl4pPr>
          </a:lstStyle>
          <a:p>
            <a:pPr lvl="0"/>
            <a:r>
              <a:rPr lang="en-US" dirty="0"/>
              <a:t>Support for Key Idea</a:t>
            </a:r>
          </a:p>
        </p:txBody>
      </p:sp>
      <p:cxnSp>
        <p:nvCxnSpPr>
          <p:cNvPr id="13" name="Straight Connector 12">
            <a:extLst>
              <a:ext uri="{FF2B5EF4-FFF2-40B4-BE49-F238E27FC236}">
                <a16:creationId xmlns:a16="http://schemas.microsoft.com/office/drawing/2014/main" id="{0C112D86-A13B-1D47-865F-35735C5B7280}"/>
              </a:ext>
            </a:extLst>
          </p:cNvPr>
          <p:cNvCxnSpPr>
            <a:cxnSpLocks/>
          </p:cNvCxnSpPr>
          <p:nvPr userDrawn="1"/>
        </p:nvCxnSpPr>
        <p:spPr>
          <a:xfrm>
            <a:off x="329800" y="47893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4D4FC51-B5ED-2D43-9692-10747FFB8C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7954" y="4783899"/>
            <a:ext cx="838130" cy="246509"/>
          </a:xfrm>
          <a:prstGeom prst="rect">
            <a:avLst/>
          </a:prstGeom>
        </p:spPr>
      </p:pic>
      <p:sp>
        <p:nvSpPr>
          <p:cNvPr id="3" name="Picture Placeholder 2">
            <a:extLst>
              <a:ext uri="{FF2B5EF4-FFF2-40B4-BE49-F238E27FC236}">
                <a16:creationId xmlns:a16="http://schemas.microsoft.com/office/drawing/2014/main" id="{FEDC776C-3075-8346-9304-0991A1C696D3}"/>
              </a:ext>
            </a:extLst>
          </p:cNvPr>
          <p:cNvSpPr>
            <a:spLocks noGrp="1"/>
          </p:cNvSpPr>
          <p:nvPr>
            <p:ph type="pic" sz="quarter" idx="11"/>
          </p:nvPr>
        </p:nvSpPr>
        <p:spPr>
          <a:xfrm>
            <a:off x="3644348" y="0"/>
            <a:ext cx="3329348" cy="5143500"/>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sp>
        <p:nvSpPr>
          <p:cNvPr id="4" name="TextBox 3">
            <a:extLst>
              <a:ext uri="{FF2B5EF4-FFF2-40B4-BE49-F238E27FC236}">
                <a16:creationId xmlns:a16="http://schemas.microsoft.com/office/drawing/2014/main" id="{5E58CEDB-49A7-0655-82B8-843641D94FD3}"/>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1310323082"/>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Interior Slid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692D5C1-B67A-E848-BB6F-73A9113BD00C}"/>
              </a:ext>
            </a:extLst>
          </p:cNvPr>
          <p:cNvSpPr>
            <a:spLocks noGrp="1"/>
          </p:cNvSpPr>
          <p:nvPr>
            <p:ph type="title" hasCustomPrompt="1"/>
          </p:nvPr>
        </p:nvSpPr>
        <p:spPr>
          <a:xfrm>
            <a:off x="5676738" y="603296"/>
            <a:ext cx="2893612" cy="1046027"/>
          </a:xfrm>
          <a:prstGeom prst="rect">
            <a:avLst/>
          </a:prstGeom>
        </p:spPr>
        <p:txBody>
          <a:bodyPr vert="horz" lIns="0" tIns="0" rIns="0" bIns="0" rtlCol="0" anchor="t" anchorCtr="0">
            <a:normAutofit/>
          </a:bodyPr>
          <a:lstStyle/>
          <a:p>
            <a:r>
              <a:rPr lang="en-US" dirty="0"/>
              <a:t>KEY IDEA FOR THE SLIDE</a:t>
            </a:r>
          </a:p>
        </p:txBody>
      </p:sp>
      <p:sp>
        <p:nvSpPr>
          <p:cNvPr id="5" name="Text Placeholder 2">
            <a:extLst>
              <a:ext uri="{FF2B5EF4-FFF2-40B4-BE49-F238E27FC236}">
                <a16:creationId xmlns:a16="http://schemas.microsoft.com/office/drawing/2014/main" id="{7A488240-4D30-9B43-A4D1-1C4F2A5A92FC}"/>
              </a:ext>
            </a:extLst>
          </p:cNvPr>
          <p:cNvSpPr>
            <a:spLocks noGrp="1"/>
          </p:cNvSpPr>
          <p:nvPr>
            <p:ph idx="10" hasCustomPrompt="1"/>
          </p:nvPr>
        </p:nvSpPr>
        <p:spPr>
          <a:xfrm>
            <a:off x="5676738" y="1656522"/>
            <a:ext cx="2893616" cy="2870429"/>
          </a:xfrm>
          <a:prstGeom prst="rect">
            <a:avLst/>
          </a:prstGeom>
        </p:spPr>
        <p:txBody>
          <a:bodyPr vert="horz" lIns="0" tIns="0" rIns="0" bIns="0" rtlCol="0">
            <a:normAutofit/>
          </a:bodyPr>
          <a:lstStyle>
            <a:lvl1pPr>
              <a:buNone/>
              <a:defRPr sz="1400"/>
            </a:lvl1pPr>
            <a:lvl2pPr>
              <a:defRPr sz="1200"/>
            </a:lvl2pPr>
            <a:lvl3pPr>
              <a:defRPr sz="1200"/>
            </a:lvl3pPr>
            <a:lvl4pPr>
              <a:defRPr sz="1200"/>
            </a:lvl4pPr>
          </a:lstStyle>
          <a:p>
            <a:pPr lvl="0"/>
            <a:r>
              <a:rPr lang="en-US" dirty="0"/>
              <a:t>Support for Key Idea</a:t>
            </a:r>
          </a:p>
        </p:txBody>
      </p:sp>
      <p:cxnSp>
        <p:nvCxnSpPr>
          <p:cNvPr id="13" name="Straight Connector 12">
            <a:extLst>
              <a:ext uri="{FF2B5EF4-FFF2-40B4-BE49-F238E27FC236}">
                <a16:creationId xmlns:a16="http://schemas.microsoft.com/office/drawing/2014/main" id="{0C112D86-A13B-1D47-865F-35735C5B7280}"/>
              </a:ext>
            </a:extLst>
          </p:cNvPr>
          <p:cNvCxnSpPr>
            <a:cxnSpLocks/>
          </p:cNvCxnSpPr>
          <p:nvPr userDrawn="1"/>
        </p:nvCxnSpPr>
        <p:spPr>
          <a:xfrm>
            <a:off x="5481093" y="47893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4D4FC51-B5ED-2D43-9692-10747FFB8C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7954" y="4783899"/>
            <a:ext cx="838130" cy="246509"/>
          </a:xfrm>
          <a:prstGeom prst="rect">
            <a:avLst/>
          </a:prstGeom>
        </p:spPr>
      </p:pic>
      <p:sp>
        <p:nvSpPr>
          <p:cNvPr id="3" name="Picture Placeholder 2">
            <a:extLst>
              <a:ext uri="{FF2B5EF4-FFF2-40B4-BE49-F238E27FC236}">
                <a16:creationId xmlns:a16="http://schemas.microsoft.com/office/drawing/2014/main" id="{FEDC776C-3075-8346-9304-0991A1C696D3}"/>
              </a:ext>
            </a:extLst>
          </p:cNvPr>
          <p:cNvSpPr>
            <a:spLocks noGrp="1"/>
          </p:cNvSpPr>
          <p:nvPr>
            <p:ph type="pic" sz="quarter" idx="11"/>
          </p:nvPr>
        </p:nvSpPr>
        <p:spPr>
          <a:xfrm>
            <a:off x="2096561" y="0"/>
            <a:ext cx="3089261" cy="5143500"/>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pic>
        <p:nvPicPr>
          <p:cNvPr id="12" name="Picture 11">
            <a:extLst>
              <a:ext uri="{FF2B5EF4-FFF2-40B4-BE49-F238E27FC236}">
                <a16:creationId xmlns:a16="http://schemas.microsoft.com/office/drawing/2014/main" id="{E1A01AC9-7B37-7241-BDDC-4C3182582EE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
        <p:nvSpPr>
          <p:cNvPr id="14" name="Rectangle 13">
            <a:extLst>
              <a:ext uri="{FF2B5EF4-FFF2-40B4-BE49-F238E27FC236}">
                <a16:creationId xmlns:a16="http://schemas.microsoft.com/office/drawing/2014/main" id="{D94577AA-3436-8F4B-97A1-0DB21C0ABFCA}"/>
              </a:ext>
            </a:extLst>
          </p:cNvPr>
          <p:cNvSpPr/>
          <p:nvPr userDrawn="1"/>
        </p:nvSpPr>
        <p:spPr>
          <a:xfrm>
            <a:off x="0" y="1"/>
            <a:ext cx="2187890" cy="5143499"/>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
            <a:extLst>
              <a:ext uri="{FF2B5EF4-FFF2-40B4-BE49-F238E27FC236}">
                <a16:creationId xmlns:a16="http://schemas.microsoft.com/office/drawing/2014/main" id="{9DB594FA-17D2-EF4C-A5C7-52F81BE7115A}"/>
              </a:ext>
            </a:extLst>
          </p:cNvPr>
          <p:cNvSpPr txBox="1"/>
          <p:nvPr userDrawn="1"/>
        </p:nvSpPr>
        <p:spPr>
          <a:xfrm>
            <a:off x="525444" y="4917393"/>
            <a:ext cx="3640829" cy="10772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accent4"/>
                </a:solidFill>
                <a:latin typeface="Arial Nova Cond Light" panose="020B0306020202020204" pitchFamily="34" charset="0"/>
              </a:rPr>
              <a:t>© 2023 Beckman Coulter, Inc. All rights reserved. </a:t>
            </a:r>
            <a:endParaRPr lang="en-US" sz="700" b="0" i="0" dirty="0">
              <a:solidFill>
                <a:schemeClr val="accent4"/>
              </a:solidFill>
              <a:latin typeface="Arial Nova Cond Light" panose="020B0306020202020204" pitchFamily="34" charset="0"/>
              <a:cs typeface="Arial"/>
            </a:endParaRPr>
          </a:p>
        </p:txBody>
      </p:sp>
      <p:sp>
        <p:nvSpPr>
          <p:cNvPr id="2" name="TextBox 1">
            <a:extLst>
              <a:ext uri="{FF2B5EF4-FFF2-40B4-BE49-F238E27FC236}">
                <a16:creationId xmlns:a16="http://schemas.microsoft.com/office/drawing/2014/main" id="{F43D5EAF-D8EF-9B40-2081-FF39FAB28134}"/>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6A737B"/>
                </a:solidFill>
              </a:rPr>
              <a:pPr algn="ctr"/>
              <a:t>‹#›</a:t>
            </a:fld>
            <a:endParaRPr lang="en-US" sz="600" b="1" dirty="0">
              <a:solidFill>
                <a:srgbClr val="6A737B"/>
              </a:solidFill>
            </a:endParaRPr>
          </a:p>
        </p:txBody>
      </p:sp>
    </p:spTree>
    <p:extLst>
      <p:ext uri="{BB962C8B-B14F-4D97-AF65-F5344CB8AC3E}">
        <p14:creationId xmlns:p14="http://schemas.microsoft.com/office/powerpoint/2010/main" val="3993804615"/>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Interior Slide 1">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3DD93E8B-0B93-DA49-AF1E-6C2C57F752F8}"/>
              </a:ext>
            </a:extLst>
          </p:cNvPr>
          <p:cNvSpPr>
            <a:spLocks noGrp="1"/>
          </p:cNvSpPr>
          <p:nvPr>
            <p:ph type="pic" sz="quarter" idx="11"/>
          </p:nvPr>
        </p:nvSpPr>
        <p:spPr>
          <a:xfrm>
            <a:off x="0" y="0"/>
            <a:ext cx="9144000" cy="5168238"/>
          </a:xfrm>
          <a:solidFill>
            <a:schemeClr val="bg1">
              <a:lumMod val="95000"/>
            </a:schemeClr>
          </a:solidFill>
        </p:spPr>
        <p:txBody>
          <a:bodyPr anchor="ctr" anchorCtr="0">
            <a:noAutofit/>
          </a:bodyPr>
          <a:lstStyle>
            <a:lvl1pPr algn="ctr">
              <a:buNone/>
              <a:defRPr sz="2800">
                <a:solidFill>
                  <a:schemeClr val="bg1"/>
                </a:solidFill>
              </a:defRPr>
            </a:lvl1pPr>
          </a:lstStyle>
          <a:p>
            <a:endParaRPr lang="en-US" dirty="0"/>
          </a:p>
        </p:txBody>
      </p:sp>
      <p:sp>
        <p:nvSpPr>
          <p:cNvPr id="7" name="Title Placeholder 1">
            <a:extLst>
              <a:ext uri="{FF2B5EF4-FFF2-40B4-BE49-F238E27FC236}">
                <a16:creationId xmlns:a16="http://schemas.microsoft.com/office/drawing/2014/main" id="{8692D5C1-B67A-E848-BB6F-73A9113BD00C}"/>
              </a:ext>
            </a:extLst>
          </p:cNvPr>
          <p:cNvSpPr>
            <a:spLocks noGrp="1"/>
          </p:cNvSpPr>
          <p:nvPr>
            <p:ph type="title"/>
          </p:nvPr>
        </p:nvSpPr>
        <p:spPr>
          <a:xfrm>
            <a:off x="550615" y="4112289"/>
            <a:ext cx="7479423" cy="707700"/>
          </a:xfrm>
          <a:prstGeom prst="rect">
            <a:avLst/>
          </a:prstGeom>
        </p:spPr>
        <p:txBody>
          <a:bodyPr vert="horz" lIns="0" tIns="0" rIns="0" bIns="0" rtlCol="0" anchor="ctr">
            <a:normAutofit/>
          </a:bodyPr>
          <a:lstStyle>
            <a:lvl1pPr>
              <a:defRPr sz="1800" b="1" cap="none">
                <a:solidFill>
                  <a:schemeClr val="bg1"/>
                </a:solidFill>
              </a:defRPr>
            </a:lvl1pPr>
          </a:lstStyle>
          <a:p>
            <a:endParaRPr lang="en-US" dirty="0"/>
          </a:p>
        </p:txBody>
      </p:sp>
    </p:spTree>
    <p:extLst>
      <p:ext uri="{BB962C8B-B14F-4D97-AF65-F5344CB8AC3E}">
        <p14:creationId xmlns:p14="http://schemas.microsoft.com/office/powerpoint/2010/main" val="2165199202"/>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guide id="3" orient="horz" pos="30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5F12026-4EC6-E945-B9E5-A1967080E793}"/>
              </a:ext>
            </a:extLst>
          </p:cNvPr>
          <p:cNvCxnSpPr>
            <a:cxnSpLocks/>
          </p:cNvCxnSpPr>
          <p:nvPr userDrawn="1"/>
        </p:nvCxnSpPr>
        <p:spPr>
          <a:xfrm>
            <a:off x="-6056" y="2091230"/>
            <a:ext cx="9144000" cy="0"/>
          </a:xfrm>
          <a:prstGeom prst="line">
            <a:avLst/>
          </a:prstGeom>
          <a:ln w="12700">
            <a:solidFill>
              <a:srgbClr val="811167"/>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1AF259B-58CF-B746-A5DC-3B3DB1C28666}"/>
              </a:ext>
            </a:extLst>
          </p:cNvPr>
          <p:cNvSpPr>
            <a:spLocks noGrp="1"/>
          </p:cNvSpPr>
          <p:nvPr>
            <p:ph type="body" sz="quarter" idx="10" hasCustomPrompt="1"/>
          </p:nvPr>
        </p:nvSpPr>
        <p:spPr>
          <a:xfrm>
            <a:off x="753890" y="1754597"/>
            <a:ext cx="1223962" cy="320675"/>
          </a:xfrm>
          <a:prstGeom prst="rect">
            <a:avLst/>
          </a:prstGeom>
        </p:spPr>
        <p:txBody>
          <a:bodyPr lIns="0" tIns="0" rIns="0" bIns="0"/>
          <a:lstStyle>
            <a:lvl1pPr marL="0" indent="0">
              <a:buNone/>
              <a:defRPr sz="1800" b="1" i="0">
                <a:solidFill>
                  <a:srgbClr val="811167">
                    <a:alpha val="20000"/>
                  </a:srgbClr>
                </a:solidFill>
                <a:latin typeface="Arial Nova Cond" panose="020B0506020202020204" pitchFamily="34" charset="0"/>
              </a:defRPr>
            </a:lvl1pPr>
          </a:lstStyle>
          <a:p>
            <a:pPr lvl="0"/>
            <a:r>
              <a:rPr lang="en-US" dirty="0"/>
              <a:t>Year</a:t>
            </a:r>
          </a:p>
        </p:txBody>
      </p:sp>
      <p:sp>
        <p:nvSpPr>
          <p:cNvPr id="15" name="Text Placeholder 11">
            <a:extLst>
              <a:ext uri="{FF2B5EF4-FFF2-40B4-BE49-F238E27FC236}">
                <a16:creationId xmlns:a16="http://schemas.microsoft.com/office/drawing/2014/main" id="{03FD7B36-9C78-1B43-A486-5E36A9367AF1}"/>
              </a:ext>
            </a:extLst>
          </p:cNvPr>
          <p:cNvSpPr>
            <a:spLocks noGrp="1"/>
          </p:cNvSpPr>
          <p:nvPr>
            <p:ph type="body" sz="quarter" idx="12" hasCustomPrompt="1"/>
          </p:nvPr>
        </p:nvSpPr>
        <p:spPr>
          <a:xfrm>
            <a:off x="2742999" y="1762576"/>
            <a:ext cx="1223962" cy="320675"/>
          </a:xfrm>
          <a:prstGeom prst="rect">
            <a:avLst/>
          </a:prstGeom>
        </p:spPr>
        <p:txBody>
          <a:bodyPr lIns="0" tIns="0" rIns="0" bIns="0"/>
          <a:lstStyle>
            <a:lvl1pPr marL="0" indent="0">
              <a:buNone/>
              <a:defRPr sz="1800" b="1" i="0">
                <a:solidFill>
                  <a:srgbClr val="811167">
                    <a:alpha val="40000"/>
                  </a:srgbClr>
                </a:solidFill>
                <a:latin typeface="Arial Nova Cond" panose="020B0506020202020204" pitchFamily="34" charset="0"/>
              </a:defRPr>
            </a:lvl1pPr>
          </a:lstStyle>
          <a:p>
            <a:pPr lvl="0"/>
            <a:r>
              <a:rPr lang="en-US" dirty="0"/>
              <a:t>Year</a:t>
            </a:r>
          </a:p>
        </p:txBody>
      </p:sp>
      <p:sp>
        <p:nvSpPr>
          <p:cNvPr id="21" name="Text Placeholder 11">
            <a:extLst>
              <a:ext uri="{FF2B5EF4-FFF2-40B4-BE49-F238E27FC236}">
                <a16:creationId xmlns:a16="http://schemas.microsoft.com/office/drawing/2014/main" id="{669544CD-F434-5543-A2A1-BA6B4EDF573A}"/>
              </a:ext>
            </a:extLst>
          </p:cNvPr>
          <p:cNvSpPr>
            <a:spLocks noGrp="1"/>
          </p:cNvSpPr>
          <p:nvPr>
            <p:ph type="body" sz="quarter" idx="16" hasCustomPrompt="1"/>
          </p:nvPr>
        </p:nvSpPr>
        <p:spPr>
          <a:xfrm>
            <a:off x="6721217" y="1770555"/>
            <a:ext cx="1223962" cy="320675"/>
          </a:xfrm>
          <a:prstGeom prst="rect">
            <a:avLst/>
          </a:prstGeom>
        </p:spPr>
        <p:txBody>
          <a:bodyPr lIns="0" tIns="0" rIns="0" bIns="0"/>
          <a:lstStyle>
            <a:lvl1pPr marL="0" indent="0">
              <a:buNone/>
              <a:defRPr sz="1800" b="1" i="0">
                <a:solidFill>
                  <a:srgbClr val="811167"/>
                </a:solidFill>
                <a:latin typeface="Arial Nova Cond" panose="020B0506020202020204" pitchFamily="34" charset="0"/>
              </a:defRPr>
            </a:lvl1pPr>
          </a:lstStyle>
          <a:p>
            <a:pPr lvl="0"/>
            <a:r>
              <a:rPr lang="en-US" dirty="0"/>
              <a:t>Year</a:t>
            </a:r>
          </a:p>
        </p:txBody>
      </p:sp>
      <p:sp>
        <p:nvSpPr>
          <p:cNvPr id="27" name="Text Placeholder 6">
            <a:extLst>
              <a:ext uri="{FF2B5EF4-FFF2-40B4-BE49-F238E27FC236}">
                <a16:creationId xmlns:a16="http://schemas.microsoft.com/office/drawing/2014/main" id="{DA32A8C6-63CC-EB44-B40C-4BB024B34BAA}"/>
              </a:ext>
            </a:extLst>
          </p:cNvPr>
          <p:cNvSpPr>
            <a:spLocks noGrp="1"/>
          </p:cNvSpPr>
          <p:nvPr>
            <p:ph type="body" sz="quarter" idx="18"/>
          </p:nvPr>
        </p:nvSpPr>
        <p:spPr>
          <a:xfrm>
            <a:off x="2736380" y="2231147"/>
            <a:ext cx="1663032" cy="2037600"/>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31" name="Text Placeholder 6">
            <a:extLst>
              <a:ext uri="{FF2B5EF4-FFF2-40B4-BE49-F238E27FC236}">
                <a16:creationId xmlns:a16="http://schemas.microsoft.com/office/drawing/2014/main" id="{8CDC425F-7DF3-1946-B582-E02D1C3BD97D}"/>
              </a:ext>
            </a:extLst>
          </p:cNvPr>
          <p:cNvSpPr>
            <a:spLocks noGrp="1"/>
          </p:cNvSpPr>
          <p:nvPr>
            <p:ph type="body" sz="quarter" idx="20"/>
          </p:nvPr>
        </p:nvSpPr>
        <p:spPr>
          <a:xfrm>
            <a:off x="6705427" y="2205049"/>
            <a:ext cx="1663032" cy="2049103"/>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pic>
        <p:nvPicPr>
          <p:cNvPr id="28" name="Picture 27">
            <a:extLst>
              <a:ext uri="{FF2B5EF4-FFF2-40B4-BE49-F238E27FC236}">
                <a16:creationId xmlns:a16="http://schemas.microsoft.com/office/drawing/2014/main" id="{A992CAC7-7498-2747-9E94-F2852BBDE5E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205662" y="4812180"/>
            <a:ext cx="838131" cy="246509"/>
          </a:xfrm>
          <a:prstGeom prst="rect">
            <a:avLst/>
          </a:prstGeom>
        </p:spPr>
      </p:pic>
      <p:sp>
        <p:nvSpPr>
          <p:cNvPr id="38" name="Text Placeholder 6">
            <a:extLst>
              <a:ext uri="{FF2B5EF4-FFF2-40B4-BE49-F238E27FC236}">
                <a16:creationId xmlns:a16="http://schemas.microsoft.com/office/drawing/2014/main" id="{A1F2F9E3-E520-4149-B55D-50A8C7D9A7DE}"/>
              </a:ext>
            </a:extLst>
          </p:cNvPr>
          <p:cNvSpPr>
            <a:spLocks noGrp="1"/>
          </p:cNvSpPr>
          <p:nvPr>
            <p:ph type="body" sz="quarter" idx="21"/>
          </p:nvPr>
        </p:nvSpPr>
        <p:spPr>
          <a:xfrm>
            <a:off x="759751" y="2231147"/>
            <a:ext cx="1663032" cy="2083320"/>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39" name="Text Placeholder 11">
            <a:extLst>
              <a:ext uri="{FF2B5EF4-FFF2-40B4-BE49-F238E27FC236}">
                <a16:creationId xmlns:a16="http://schemas.microsoft.com/office/drawing/2014/main" id="{85E94044-2BE9-F742-A165-07282EB1E2DE}"/>
              </a:ext>
            </a:extLst>
          </p:cNvPr>
          <p:cNvSpPr>
            <a:spLocks noGrp="1"/>
          </p:cNvSpPr>
          <p:nvPr>
            <p:ph type="body" sz="quarter" idx="22" hasCustomPrompt="1"/>
          </p:nvPr>
        </p:nvSpPr>
        <p:spPr>
          <a:xfrm>
            <a:off x="4732108" y="1757244"/>
            <a:ext cx="1223962" cy="320675"/>
          </a:xfrm>
          <a:prstGeom prst="rect">
            <a:avLst/>
          </a:prstGeom>
        </p:spPr>
        <p:txBody>
          <a:bodyPr lIns="0" tIns="0" rIns="0" bIns="0"/>
          <a:lstStyle>
            <a:lvl1pPr marL="0" indent="0">
              <a:buNone/>
              <a:defRPr sz="1800" b="1" i="0">
                <a:solidFill>
                  <a:srgbClr val="811167">
                    <a:alpha val="60000"/>
                  </a:srgbClr>
                </a:solidFill>
                <a:latin typeface="Arial Nova Cond" panose="020B0506020202020204" pitchFamily="34" charset="0"/>
              </a:defRPr>
            </a:lvl1pPr>
          </a:lstStyle>
          <a:p>
            <a:pPr lvl="0"/>
            <a:r>
              <a:rPr lang="en-US" dirty="0"/>
              <a:t>Year</a:t>
            </a:r>
          </a:p>
        </p:txBody>
      </p:sp>
      <p:sp>
        <p:nvSpPr>
          <p:cNvPr id="40" name="Text Placeholder 6">
            <a:extLst>
              <a:ext uri="{FF2B5EF4-FFF2-40B4-BE49-F238E27FC236}">
                <a16:creationId xmlns:a16="http://schemas.microsoft.com/office/drawing/2014/main" id="{AB0D72E2-5DBC-6C43-9D41-87F35F31ECFA}"/>
              </a:ext>
            </a:extLst>
          </p:cNvPr>
          <p:cNvSpPr>
            <a:spLocks noGrp="1"/>
          </p:cNvSpPr>
          <p:nvPr>
            <p:ph type="body" sz="quarter" idx="23"/>
          </p:nvPr>
        </p:nvSpPr>
        <p:spPr>
          <a:xfrm>
            <a:off x="4728798" y="2222829"/>
            <a:ext cx="1663032" cy="2031323"/>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grpSp>
        <p:nvGrpSpPr>
          <p:cNvPr id="41" name="Group 40">
            <a:extLst>
              <a:ext uri="{FF2B5EF4-FFF2-40B4-BE49-F238E27FC236}">
                <a16:creationId xmlns:a16="http://schemas.microsoft.com/office/drawing/2014/main" id="{6C039868-1F93-0540-9841-FC5A8C3959CA}"/>
              </a:ext>
            </a:extLst>
          </p:cNvPr>
          <p:cNvGrpSpPr/>
          <p:nvPr userDrawn="1"/>
        </p:nvGrpSpPr>
        <p:grpSpPr>
          <a:xfrm rot="16200000">
            <a:off x="365962" y="1805789"/>
            <a:ext cx="494125" cy="76757"/>
            <a:chOff x="5287958" y="3166290"/>
            <a:chExt cx="926578" cy="143934"/>
          </a:xfrm>
        </p:grpSpPr>
        <p:cxnSp>
          <p:nvCxnSpPr>
            <p:cNvPr id="42" name="Straight Connector 41">
              <a:extLst>
                <a:ext uri="{FF2B5EF4-FFF2-40B4-BE49-F238E27FC236}">
                  <a16:creationId xmlns:a16="http://schemas.microsoft.com/office/drawing/2014/main" id="{3228C397-B1C2-3D44-BA87-ABA680CF56A2}"/>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9FB30D7-E10B-7D48-8CC6-A3C797042A48}"/>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1B4763D9-4007-274C-A3B8-A45E912B0657}"/>
              </a:ext>
            </a:extLst>
          </p:cNvPr>
          <p:cNvGrpSpPr/>
          <p:nvPr userDrawn="1"/>
        </p:nvGrpSpPr>
        <p:grpSpPr>
          <a:xfrm rot="16200000">
            <a:off x="2374169" y="1805789"/>
            <a:ext cx="494125" cy="76757"/>
            <a:chOff x="5287958" y="3166290"/>
            <a:chExt cx="926578" cy="143934"/>
          </a:xfrm>
        </p:grpSpPr>
        <p:cxnSp>
          <p:nvCxnSpPr>
            <p:cNvPr id="45" name="Straight Connector 44">
              <a:extLst>
                <a:ext uri="{FF2B5EF4-FFF2-40B4-BE49-F238E27FC236}">
                  <a16:creationId xmlns:a16="http://schemas.microsoft.com/office/drawing/2014/main" id="{0237D9B7-2BC0-EF4C-AED6-14E507244F05}"/>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6A635FDC-D91E-344D-8138-8F871736A09A}"/>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3DC8D2DD-ABD8-5F4C-B34D-24E1AEC091AC}"/>
              </a:ext>
            </a:extLst>
          </p:cNvPr>
          <p:cNvGrpSpPr/>
          <p:nvPr userDrawn="1"/>
        </p:nvGrpSpPr>
        <p:grpSpPr>
          <a:xfrm rot="16200000">
            <a:off x="4370802" y="1805789"/>
            <a:ext cx="494125" cy="76757"/>
            <a:chOff x="5287958" y="3166290"/>
            <a:chExt cx="926578" cy="143934"/>
          </a:xfrm>
        </p:grpSpPr>
        <p:cxnSp>
          <p:nvCxnSpPr>
            <p:cNvPr id="48" name="Straight Connector 47">
              <a:extLst>
                <a:ext uri="{FF2B5EF4-FFF2-40B4-BE49-F238E27FC236}">
                  <a16:creationId xmlns:a16="http://schemas.microsoft.com/office/drawing/2014/main" id="{09FEDA79-66AC-8443-842E-79BC4B732EAC}"/>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02A7599E-9EF3-674D-ACE5-1B4C8E53CA60}"/>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A63AE513-A1B0-3C4E-9F9F-49FA2DF15902}"/>
              </a:ext>
            </a:extLst>
          </p:cNvPr>
          <p:cNvGrpSpPr/>
          <p:nvPr userDrawn="1"/>
        </p:nvGrpSpPr>
        <p:grpSpPr>
          <a:xfrm rot="16200000">
            <a:off x="6355861" y="1805789"/>
            <a:ext cx="494125" cy="76757"/>
            <a:chOff x="5287958" y="3166290"/>
            <a:chExt cx="926578" cy="143934"/>
          </a:xfrm>
        </p:grpSpPr>
        <p:cxnSp>
          <p:nvCxnSpPr>
            <p:cNvPr id="51" name="Straight Connector 50">
              <a:extLst>
                <a:ext uri="{FF2B5EF4-FFF2-40B4-BE49-F238E27FC236}">
                  <a16:creationId xmlns:a16="http://schemas.microsoft.com/office/drawing/2014/main" id="{35FB7B3C-30AE-0143-9D5E-200AB69417E3}"/>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66922FBC-23D8-6343-8226-540D372AEF9B}"/>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itle Placeholder 1">
            <a:extLst>
              <a:ext uri="{FF2B5EF4-FFF2-40B4-BE49-F238E27FC236}">
                <a16:creationId xmlns:a16="http://schemas.microsoft.com/office/drawing/2014/main" id="{3443F229-C3A4-4E42-9B18-5F59ADD1A793}"/>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KEY IDEA FOR THE SLIDE</a:t>
            </a:r>
          </a:p>
        </p:txBody>
      </p:sp>
      <p:cxnSp>
        <p:nvCxnSpPr>
          <p:cNvPr id="32" name="Straight Connector 31">
            <a:extLst>
              <a:ext uri="{FF2B5EF4-FFF2-40B4-BE49-F238E27FC236}">
                <a16:creationId xmlns:a16="http://schemas.microsoft.com/office/drawing/2014/main" id="{7C68E59C-1032-054D-93FD-38AD4C74F69B}"/>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2A4A76-BE63-5E44-9C1C-828C8415ECDE}"/>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7D57BF-4B7C-B659-84FB-D4B9A416CE87}"/>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4486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4" name="Title Placeholder 1">
            <a:extLst>
              <a:ext uri="{FF2B5EF4-FFF2-40B4-BE49-F238E27FC236}">
                <a16:creationId xmlns:a16="http://schemas.microsoft.com/office/drawing/2014/main" id="{BE07EAFB-4323-5941-916E-7C88ABA4C8FB}"/>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lvl1pPr>
              <a:defRPr cap="none"/>
            </a:lvl1pPr>
          </a:lstStyle>
          <a:p>
            <a:r>
              <a:rPr lang="en-US" dirty="0"/>
              <a:t>KEY IDEA FOR THE SLIDE-edit</a:t>
            </a:r>
          </a:p>
        </p:txBody>
      </p:sp>
      <p:cxnSp>
        <p:nvCxnSpPr>
          <p:cNvPr id="35" name="Straight Connector 34">
            <a:extLst>
              <a:ext uri="{FF2B5EF4-FFF2-40B4-BE49-F238E27FC236}">
                <a16:creationId xmlns:a16="http://schemas.microsoft.com/office/drawing/2014/main" id="{7AB92B3C-6A2D-2447-95D0-64A2488D9F77}"/>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9496791-8D9E-AA4E-84C3-AFBE24313D3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7" name="Straight Connector 6">
            <a:extLst>
              <a:ext uri="{FF2B5EF4-FFF2-40B4-BE49-F238E27FC236}">
                <a16:creationId xmlns:a16="http://schemas.microsoft.com/office/drawing/2014/main" id="{114F8FF8-D278-6B49-9215-6CE0D3AFB349}"/>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1D028C3-877F-EE20-2C25-F133628F9170}"/>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2933716880"/>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meline 2">
    <p:spTree>
      <p:nvGrpSpPr>
        <p:cNvPr id="1" name=""/>
        <p:cNvGrpSpPr/>
        <p:nvPr/>
      </p:nvGrpSpPr>
      <p:grpSpPr>
        <a:xfrm>
          <a:off x="0" y="0"/>
          <a:ext cx="0" cy="0"/>
          <a:chOff x="0" y="0"/>
          <a:chExt cx="0" cy="0"/>
        </a:xfrm>
      </p:grpSpPr>
      <p:sp>
        <p:nvSpPr>
          <p:cNvPr id="19" name="Picture Placeholder 30">
            <a:extLst>
              <a:ext uri="{FF2B5EF4-FFF2-40B4-BE49-F238E27FC236}">
                <a16:creationId xmlns:a16="http://schemas.microsoft.com/office/drawing/2014/main" id="{BFD2EED8-EFAC-6449-9B9A-09D395C80A86}"/>
              </a:ext>
            </a:extLst>
          </p:cNvPr>
          <p:cNvSpPr>
            <a:spLocks noGrp="1"/>
          </p:cNvSpPr>
          <p:nvPr>
            <p:ph type="pic" sz="quarter" idx="18" hasCustomPrompt="1"/>
          </p:nvPr>
        </p:nvSpPr>
        <p:spPr>
          <a:xfrm>
            <a:off x="563226" y="1213124"/>
            <a:ext cx="1155079" cy="1155079"/>
          </a:xfrm>
          <a:prstGeom prst="ellipse">
            <a:avLst/>
          </a:prstGeom>
          <a:solidFill>
            <a:schemeClr val="bg1">
              <a:lumMod val="95000"/>
            </a:schemeClr>
          </a:solidFill>
        </p:spPr>
        <p:txBody>
          <a:bodyPr anchor="ctr" anchorCtr="0"/>
          <a:lstStyle>
            <a:lvl1pPr marL="0" indent="0" algn="ctr">
              <a:buNone/>
              <a:defRPr sz="1400">
                <a:solidFill>
                  <a:schemeClr val="bg1"/>
                </a:solidFill>
              </a:defRPr>
            </a:lvl1pPr>
          </a:lstStyle>
          <a:p>
            <a:r>
              <a:rPr lang="en-US"/>
              <a:t>Picture</a:t>
            </a:r>
          </a:p>
        </p:txBody>
      </p:sp>
      <p:sp>
        <p:nvSpPr>
          <p:cNvPr id="32" name="TextBox 31">
            <a:extLst>
              <a:ext uri="{FF2B5EF4-FFF2-40B4-BE49-F238E27FC236}">
                <a16:creationId xmlns:a16="http://schemas.microsoft.com/office/drawing/2014/main" id="{FDC12ABB-B57E-CB4B-9822-764F7A08CF5F}"/>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cxnSp>
        <p:nvCxnSpPr>
          <p:cNvPr id="47" name="Straight Connector 46">
            <a:extLst>
              <a:ext uri="{FF2B5EF4-FFF2-40B4-BE49-F238E27FC236}">
                <a16:creationId xmlns:a16="http://schemas.microsoft.com/office/drawing/2014/main" id="{754682B0-0752-2B45-8DD1-D1F361F72C72}"/>
              </a:ext>
            </a:extLst>
          </p:cNvPr>
          <p:cNvCxnSpPr>
            <a:cxnSpLocks/>
          </p:cNvCxnSpPr>
          <p:nvPr userDrawn="1"/>
        </p:nvCxnSpPr>
        <p:spPr>
          <a:xfrm>
            <a:off x="-6056" y="2787893"/>
            <a:ext cx="9144000" cy="0"/>
          </a:xfrm>
          <a:prstGeom prst="line">
            <a:avLst/>
          </a:prstGeom>
          <a:ln w="12700">
            <a:solidFill>
              <a:srgbClr val="811167"/>
            </a:solidFill>
          </a:ln>
        </p:spPr>
        <p:style>
          <a:lnRef idx="1">
            <a:schemeClr val="accent1"/>
          </a:lnRef>
          <a:fillRef idx="0">
            <a:schemeClr val="accent1"/>
          </a:fillRef>
          <a:effectRef idx="0">
            <a:schemeClr val="accent1"/>
          </a:effectRef>
          <a:fontRef idx="minor">
            <a:schemeClr val="tx1"/>
          </a:fontRef>
        </p:style>
      </p:cxnSp>
      <p:sp>
        <p:nvSpPr>
          <p:cNvPr id="48" name="Text Placeholder 11">
            <a:extLst>
              <a:ext uri="{FF2B5EF4-FFF2-40B4-BE49-F238E27FC236}">
                <a16:creationId xmlns:a16="http://schemas.microsoft.com/office/drawing/2014/main" id="{79C9FB5A-A092-A84B-A5C4-2A4CDA507087}"/>
              </a:ext>
            </a:extLst>
          </p:cNvPr>
          <p:cNvSpPr>
            <a:spLocks noGrp="1"/>
          </p:cNvSpPr>
          <p:nvPr>
            <p:ph type="body" sz="quarter" idx="25" hasCustomPrompt="1"/>
          </p:nvPr>
        </p:nvSpPr>
        <p:spPr>
          <a:xfrm>
            <a:off x="753890" y="2451260"/>
            <a:ext cx="1223962" cy="320675"/>
          </a:xfrm>
          <a:prstGeom prst="rect">
            <a:avLst/>
          </a:prstGeom>
        </p:spPr>
        <p:txBody>
          <a:bodyPr lIns="0" tIns="0" rIns="0" bIns="0"/>
          <a:lstStyle>
            <a:lvl1pPr marL="0" indent="0">
              <a:buNone/>
              <a:defRPr sz="1800" b="1" i="0">
                <a:solidFill>
                  <a:srgbClr val="811167">
                    <a:alpha val="20000"/>
                  </a:srgbClr>
                </a:solidFill>
                <a:latin typeface="Arial Nova Cond" panose="020B0506020202020204" pitchFamily="34" charset="0"/>
              </a:defRPr>
            </a:lvl1pPr>
          </a:lstStyle>
          <a:p>
            <a:pPr lvl="0"/>
            <a:r>
              <a:rPr lang="en-US" dirty="0"/>
              <a:t>Year</a:t>
            </a:r>
          </a:p>
        </p:txBody>
      </p:sp>
      <p:sp>
        <p:nvSpPr>
          <p:cNvPr id="49" name="Text Placeholder 11">
            <a:extLst>
              <a:ext uri="{FF2B5EF4-FFF2-40B4-BE49-F238E27FC236}">
                <a16:creationId xmlns:a16="http://schemas.microsoft.com/office/drawing/2014/main" id="{A4B34129-DFB3-BC44-8DCD-E801EED8292B}"/>
              </a:ext>
            </a:extLst>
          </p:cNvPr>
          <p:cNvSpPr>
            <a:spLocks noGrp="1"/>
          </p:cNvSpPr>
          <p:nvPr>
            <p:ph type="body" sz="quarter" idx="26" hasCustomPrompt="1"/>
          </p:nvPr>
        </p:nvSpPr>
        <p:spPr>
          <a:xfrm>
            <a:off x="2742999" y="2459239"/>
            <a:ext cx="1223962" cy="320675"/>
          </a:xfrm>
          <a:prstGeom prst="rect">
            <a:avLst/>
          </a:prstGeom>
        </p:spPr>
        <p:txBody>
          <a:bodyPr lIns="0" tIns="0" rIns="0" bIns="0"/>
          <a:lstStyle>
            <a:lvl1pPr marL="0" indent="0">
              <a:buNone/>
              <a:defRPr sz="1800" b="1" i="0">
                <a:solidFill>
                  <a:srgbClr val="811167">
                    <a:alpha val="40000"/>
                  </a:srgbClr>
                </a:solidFill>
                <a:latin typeface="Arial Nova Cond" panose="020B0506020202020204" pitchFamily="34" charset="0"/>
              </a:defRPr>
            </a:lvl1pPr>
          </a:lstStyle>
          <a:p>
            <a:pPr lvl="0"/>
            <a:r>
              <a:rPr lang="en-US" dirty="0"/>
              <a:t>Year</a:t>
            </a:r>
          </a:p>
        </p:txBody>
      </p:sp>
      <p:sp>
        <p:nvSpPr>
          <p:cNvPr id="50" name="Text Placeholder 11">
            <a:extLst>
              <a:ext uri="{FF2B5EF4-FFF2-40B4-BE49-F238E27FC236}">
                <a16:creationId xmlns:a16="http://schemas.microsoft.com/office/drawing/2014/main" id="{36AECC9B-C83B-174A-BAF4-9CF4CB941093}"/>
              </a:ext>
            </a:extLst>
          </p:cNvPr>
          <p:cNvSpPr>
            <a:spLocks noGrp="1"/>
          </p:cNvSpPr>
          <p:nvPr>
            <p:ph type="body" sz="quarter" idx="27" hasCustomPrompt="1"/>
          </p:nvPr>
        </p:nvSpPr>
        <p:spPr>
          <a:xfrm>
            <a:off x="6721217" y="2467218"/>
            <a:ext cx="1223962" cy="320675"/>
          </a:xfrm>
          <a:prstGeom prst="rect">
            <a:avLst/>
          </a:prstGeom>
        </p:spPr>
        <p:txBody>
          <a:bodyPr lIns="0" tIns="0" rIns="0" bIns="0"/>
          <a:lstStyle>
            <a:lvl1pPr marL="0" indent="0">
              <a:buNone/>
              <a:defRPr sz="1800" b="1" i="0">
                <a:solidFill>
                  <a:srgbClr val="811167"/>
                </a:solidFill>
                <a:latin typeface="Arial Nova Cond" panose="020B0506020202020204" pitchFamily="34" charset="0"/>
              </a:defRPr>
            </a:lvl1pPr>
          </a:lstStyle>
          <a:p>
            <a:pPr lvl="0"/>
            <a:r>
              <a:rPr lang="en-US" dirty="0"/>
              <a:t>Year</a:t>
            </a:r>
          </a:p>
        </p:txBody>
      </p:sp>
      <p:sp>
        <p:nvSpPr>
          <p:cNvPr id="51" name="Text Placeholder 6">
            <a:extLst>
              <a:ext uri="{FF2B5EF4-FFF2-40B4-BE49-F238E27FC236}">
                <a16:creationId xmlns:a16="http://schemas.microsoft.com/office/drawing/2014/main" id="{1F68EDF4-C8C0-AC46-89C3-561E0264D661}"/>
              </a:ext>
            </a:extLst>
          </p:cNvPr>
          <p:cNvSpPr>
            <a:spLocks noGrp="1"/>
          </p:cNvSpPr>
          <p:nvPr>
            <p:ph type="body" sz="quarter" idx="28"/>
          </p:nvPr>
        </p:nvSpPr>
        <p:spPr>
          <a:xfrm>
            <a:off x="2736380" y="2927810"/>
            <a:ext cx="1663032" cy="1611742"/>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52" name="Text Placeholder 6">
            <a:extLst>
              <a:ext uri="{FF2B5EF4-FFF2-40B4-BE49-F238E27FC236}">
                <a16:creationId xmlns:a16="http://schemas.microsoft.com/office/drawing/2014/main" id="{2E56005C-DEA3-5741-8BA6-07CC089128F6}"/>
              </a:ext>
            </a:extLst>
          </p:cNvPr>
          <p:cNvSpPr>
            <a:spLocks noGrp="1"/>
          </p:cNvSpPr>
          <p:nvPr>
            <p:ph type="body" sz="quarter" idx="29"/>
          </p:nvPr>
        </p:nvSpPr>
        <p:spPr>
          <a:xfrm>
            <a:off x="6705427" y="2901712"/>
            <a:ext cx="1663032" cy="1620841"/>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53" name="Text Placeholder 6">
            <a:extLst>
              <a:ext uri="{FF2B5EF4-FFF2-40B4-BE49-F238E27FC236}">
                <a16:creationId xmlns:a16="http://schemas.microsoft.com/office/drawing/2014/main" id="{F7E501B0-1C1D-E542-BDD1-08BB2523B4C0}"/>
              </a:ext>
            </a:extLst>
          </p:cNvPr>
          <p:cNvSpPr>
            <a:spLocks noGrp="1"/>
          </p:cNvSpPr>
          <p:nvPr>
            <p:ph type="body" sz="quarter" idx="30"/>
          </p:nvPr>
        </p:nvSpPr>
        <p:spPr>
          <a:xfrm>
            <a:off x="759751" y="2927810"/>
            <a:ext cx="1663032" cy="1647907"/>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sp>
        <p:nvSpPr>
          <p:cNvPr id="54" name="Text Placeholder 11">
            <a:extLst>
              <a:ext uri="{FF2B5EF4-FFF2-40B4-BE49-F238E27FC236}">
                <a16:creationId xmlns:a16="http://schemas.microsoft.com/office/drawing/2014/main" id="{66ABF56E-4B7E-C044-AF95-BBEEFB9399D6}"/>
              </a:ext>
            </a:extLst>
          </p:cNvPr>
          <p:cNvSpPr>
            <a:spLocks noGrp="1"/>
          </p:cNvSpPr>
          <p:nvPr>
            <p:ph type="body" sz="quarter" idx="31" hasCustomPrompt="1"/>
          </p:nvPr>
        </p:nvSpPr>
        <p:spPr>
          <a:xfrm>
            <a:off x="4732108" y="2453907"/>
            <a:ext cx="1223962" cy="320675"/>
          </a:xfrm>
          <a:prstGeom prst="rect">
            <a:avLst/>
          </a:prstGeom>
        </p:spPr>
        <p:txBody>
          <a:bodyPr lIns="0" tIns="0" rIns="0" bIns="0"/>
          <a:lstStyle>
            <a:lvl1pPr marL="0" indent="0">
              <a:buNone/>
              <a:defRPr sz="1800" b="1" i="0">
                <a:solidFill>
                  <a:srgbClr val="811167">
                    <a:alpha val="60000"/>
                  </a:srgbClr>
                </a:solidFill>
                <a:latin typeface="Arial Nova Cond" panose="020B0506020202020204" pitchFamily="34" charset="0"/>
              </a:defRPr>
            </a:lvl1pPr>
          </a:lstStyle>
          <a:p>
            <a:pPr lvl="0"/>
            <a:r>
              <a:rPr lang="en-US" dirty="0"/>
              <a:t>Year</a:t>
            </a:r>
          </a:p>
        </p:txBody>
      </p:sp>
      <p:sp>
        <p:nvSpPr>
          <p:cNvPr id="55" name="Text Placeholder 6">
            <a:extLst>
              <a:ext uri="{FF2B5EF4-FFF2-40B4-BE49-F238E27FC236}">
                <a16:creationId xmlns:a16="http://schemas.microsoft.com/office/drawing/2014/main" id="{78706130-66D6-FC42-91EC-CF16533DE3DD}"/>
              </a:ext>
            </a:extLst>
          </p:cNvPr>
          <p:cNvSpPr>
            <a:spLocks noGrp="1"/>
          </p:cNvSpPr>
          <p:nvPr>
            <p:ph type="body" sz="quarter" idx="32"/>
          </p:nvPr>
        </p:nvSpPr>
        <p:spPr>
          <a:xfrm>
            <a:off x="4728798" y="2919492"/>
            <a:ext cx="1663032" cy="1606777"/>
          </a:xfrm>
          <a:prstGeom prst="rect">
            <a:avLst/>
          </a:prstGeom>
        </p:spPr>
        <p:txBody>
          <a:bodyPr lIns="0" tIns="0" rIns="0" bIns="0" anchor="t" anchorCtr="0"/>
          <a:lstStyle>
            <a:lvl1pPr marL="0" indent="0">
              <a:lnSpc>
                <a:spcPts val="1100"/>
              </a:lnSpc>
              <a:spcAft>
                <a:spcPts val="0"/>
              </a:spcAft>
              <a:buClr>
                <a:srgbClr val="EA1C2C"/>
              </a:buClr>
              <a:buFont typeface="Arial" panose="020B0604020202020204" pitchFamily="34" charset="0"/>
              <a:buNone/>
              <a:defRPr sz="1050" b="0" i="0">
                <a:solidFill>
                  <a:srgbClr val="474C55"/>
                </a:solidFill>
                <a:latin typeface="Arial Nova Cond" panose="020B0506020202020204" pitchFamily="34" charset="0"/>
              </a:defRPr>
            </a:lvl1pPr>
            <a:lvl2pPr marL="274320" indent="-109728">
              <a:lnSpc>
                <a:spcPts val="1100"/>
              </a:lnSpc>
              <a:spcAft>
                <a:spcPts val="0"/>
              </a:spcAft>
              <a:buClr>
                <a:srgbClr val="EA1C2C"/>
              </a:buClr>
              <a:buSzPct val="110000"/>
              <a:buFont typeface="System Font Regular"/>
              <a:buChar char="-"/>
              <a:defRPr sz="1050">
                <a:solidFill>
                  <a:srgbClr val="474C55"/>
                </a:solidFill>
              </a:defRPr>
            </a:lvl2pPr>
            <a:lvl3pPr marL="457200" indent="-109728">
              <a:lnSpc>
                <a:spcPts val="1100"/>
              </a:lnSpc>
              <a:spcAft>
                <a:spcPts val="0"/>
              </a:spcAft>
              <a:buClr>
                <a:srgbClr val="EA1C2C"/>
              </a:buClr>
              <a:buSzPct val="110000"/>
              <a:buFont typeface="System Font Regular"/>
              <a:buChar char="◦"/>
              <a:defRPr sz="1050">
                <a:solidFill>
                  <a:srgbClr val="474C55"/>
                </a:solidFill>
              </a:defRPr>
            </a:lvl3pPr>
            <a:lvl4pPr>
              <a:buClr>
                <a:srgbClr val="621B4A"/>
              </a:buClr>
              <a:defRPr sz="1600">
                <a:solidFill>
                  <a:srgbClr val="474C55"/>
                </a:solidFill>
              </a:defRPr>
            </a:lvl4pPr>
            <a:lvl5pPr>
              <a:buClr>
                <a:srgbClr val="621B4A"/>
              </a:buClr>
              <a:defRPr sz="1600">
                <a:solidFill>
                  <a:srgbClr val="474C55"/>
                </a:solidFill>
              </a:defRPr>
            </a:lvl5pPr>
          </a:lstStyle>
          <a:p>
            <a:pPr lvl="0"/>
            <a:r>
              <a:rPr lang="en-US" dirty="0"/>
              <a:t>Edit Master text styles</a:t>
            </a:r>
          </a:p>
        </p:txBody>
      </p:sp>
      <p:grpSp>
        <p:nvGrpSpPr>
          <p:cNvPr id="56" name="Group 55">
            <a:extLst>
              <a:ext uri="{FF2B5EF4-FFF2-40B4-BE49-F238E27FC236}">
                <a16:creationId xmlns:a16="http://schemas.microsoft.com/office/drawing/2014/main" id="{2DECF9E7-7B86-C149-9053-B4B314A8F359}"/>
              </a:ext>
            </a:extLst>
          </p:cNvPr>
          <p:cNvGrpSpPr/>
          <p:nvPr userDrawn="1"/>
        </p:nvGrpSpPr>
        <p:grpSpPr>
          <a:xfrm rot="16200000">
            <a:off x="365962" y="2502452"/>
            <a:ext cx="494125" cy="76757"/>
            <a:chOff x="5287958" y="3166290"/>
            <a:chExt cx="926578" cy="143934"/>
          </a:xfrm>
        </p:grpSpPr>
        <p:cxnSp>
          <p:nvCxnSpPr>
            <p:cNvPr id="57" name="Straight Connector 56">
              <a:extLst>
                <a:ext uri="{FF2B5EF4-FFF2-40B4-BE49-F238E27FC236}">
                  <a16:creationId xmlns:a16="http://schemas.microsoft.com/office/drawing/2014/main" id="{75BB60DE-B59A-294B-BE77-7E5C6B215ECE}"/>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8B6FEC38-7473-C243-902F-3F192A7EA596}"/>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75707CC4-63CA-874A-BAF7-E40E22494350}"/>
              </a:ext>
            </a:extLst>
          </p:cNvPr>
          <p:cNvGrpSpPr/>
          <p:nvPr userDrawn="1"/>
        </p:nvGrpSpPr>
        <p:grpSpPr>
          <a:xfrm rot="16200000">
            <a:off x="2374169" y="2502452"/>
            <a:ext cx="494125" cy="76757"/>
            <a:chOff x="5287958" y="3166290"/>
            <a:chExt cx="926578" cy="143934"/>
          </a:xfrm>
        </p:grpSpPr>
        <p:cxnSp>
          <p:nvCxnSpPr>
            <p:cNvPr id="60" name="Straight Connector 59">
              <a:extLst>
                <a:ext uri="{FF2B5EF4-FFF2-40B4-BE49-F238E27FC236}">
                  <a16:creationId xmlns:a16="http://schemas.microsoft.com/office/drawing/2014/main" id="{4A5698A7-02E5-DA45-83CF-FE825624F36A}"/>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9065A382-FFC5-B442-B96D-70B811E3BF7E}"/>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2DD0AAEE-0F1A-0343-A311-A7A7F220082C}"/>
              </a:ext>
            </a:extLst>
          </p:cNvPr>
          <p:cNvGrpSpPr/>
          <p:nvPr userDrawn="1"/>
        </p:nvGrpSpPr>
        <p:grpSpPr>
          <a:xfrm rot="16200000">
            <a:off x="4370802" y="2502452"/>
            <a:ext cx="494125" cy="76757"/>
            <a:chOff x="5287958" y="3166290"/>
            <a:chExt cx="926578" cy="143934"/>
          </a:xfrm>
        </p:grpSpPr>
        <p:cxnSp>
          <p:nvCxnSpPr>
            <p:cNvPr id="63" name="Straight Connector 62">
              <a:extLst>
                <a:ext uri="{FF2B5EF4-FFF2-40B4-BE49-F238E27FC236}">
                  <a16:creationId xmlns:a16="http://schemas.microsoft.com/office/drawing/2014/main" id="{9DA29B4F-F960-BA4E-9AFE-E43A08BC7F20}"/>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9F2E4FE-5001-0A4B-B921-877935E93C6B}"/>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37A1A949-8BA0-C646-A94B-3FBBEDB98839}"/>
              </a:ext>
            </a:extLst>
          </p:cNvPr>
          <p:cNvGrpSpPr/>
          <p:nvPr userDrawn="1"/>
        </p:nvGrpSpPr>
        <p:grpSpPr>
          <a:xfrm rot="16200000">
            <a:off x="6355861" y="2502452"/>
            <a:ext cx="494125" cy="76757"/>
            <a:chOff x="5287958" y="3166290"/>
            <a:chExt cx="926578" cy="143934"/>
          </a:xfrm>
        </p:grpSpPr>
        <p:cxnSp>
          <p:nvCxnSpPr>
            <p:cNvPr id="66" name="Straight Connector 65">
              <a:extLst>
                <a:ext uri="{FF2B5EF4-FFF2-40B4-BE49-F238E27FC236}">
                  <a16:creationId xmlns:a16="http://schemas.microsoft.com/office/drawing/2014/main" id="{DBB01C82-DBF1-BC46-AA85-A8723D8E781E}"/>
                </a:ext>
              </a:extLst>
            </p:cNvPr>
            <p:cNvCxnSpPr>
              <a:cxnSpLocks/>
            </p:cNvCxnSpPr>
            <p:nvPr/>
          </p:nvCxnSpPr>
          <p:spPr>
            <a:xfrm>
              <a:off x="5287963" y="3238500"/>
              <a:ext cx="8588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B197268F-31B6-D14E-B0A0-8368DF2972C7}"/>
                </a:ext>
              </a:extLst>
            </p:cNvPr>
            <p:cNvSpPr/>
            <p:nvPr/>
          </p:nvSpPr>
          <p:spPr>
            <a:xfrm>
              <a:off x="6070602" y="3166290"/>
              <a:ext cx="143934" cy="143934"/>
            </a:xfrm>
            <a:prstGeom prst="ellipse">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Picture Placeholder 30">
            <a:extLst>
              <a:ext uri="{FF2B5EF4-FFF2-40B4-BE49-F238E27FC236}">
                <a16:creationId xmlns:a16="http://schemas.microsoft.com/office/drawing/2014/main" id="{5AEA5E3F-BBC8-2842-8178-E95E97DF6C84}"/>
              </a:ext>
            </a:extLst>
          </p:cNvPr>
          <p:cNvSpPr>
            <a:spLocks noGrp="1"/>
          </p:cNvSpPr>
          <p:nvPr>
            <p:ph type="pic" sz="quarter" idx="33" hasCustomPrompt="1"/>
          </p:nvPr>
        </p:nvSpPr>
        <p:spPr>
          <a:xfrm>
            <a:off x="2579456" y="1221400"/>
            <a:ext cx="1155079" cy="1155079"/>
          </a:xfrm>
          <a:prstGeom prst="ellipse">
            <a:avLst/>
          </a:prstGeom>
          <a:solidFill>
            <a:schemeClr val="bg1">
              <a:lumMod val="95000"/>
            </a:schemeClr>
          </a:solidFill>
        </p:spPr>
        <p:txBody>
          <a:bodyPr anchor="ctr" anchorCtr="0"/>
          <a:lstStyle>
            <a:lvl1pPr marL="0" indent="0" algn="ctr">
              <a:buNone/>
              <a:defRPr sz="1400">
                <a:solidFill>
                  <a:schemeClr val="bg1"/>
                </a:solidFill>
              </a:defRPr>
            </a:lvl1pPr>
          </a:lstStyle>
          <a:p>
            <a:r>
              <a:rPr lang="en-US"/>
              <a:t>Picture</a:t>
            </a:r>
          </a:p>
        </p:txBody>
      </p:sp>
      <p:sp>
        <p:nvSpPr>
          <p:cNvPr id="69" name="Picture Placeholder 30">
            <a:extLst>
              <a:ext uri="{FF2B5EF4-FFF2-40B4-BE49-F238E27FC236}">
                <a16:creationId xmlns:a16="http://schemas.microsoft.com/office/drawing/2014/main" id="{74D99A47-AB3B-984A-8B21-FC94A9B9C4C7}"/>
              </a:ext>
            </a:extLst>
          </p:cNvPr>
          <p:cNvSpPr>
            <a:spLocks noGrp="1"/>
          </p:cNvSpPr>
          <p:nvPr>
            <p:ph type="pic" sz="quarter" idx="34" hasCustomPrompt="1"/>
          </p:nvPr>
        </p:nvSpPr>
        <p:spPr>
          <a:xfrm>
            <a:off x="4572000" y="1213123"/>
            <a:ext cx="1155079" cy="1155079"/>
          </a:xfrm>
          <a:prstGeom prst="ellipse">
            <a:avLst/>
          </a:prstGeom>
          <a:solidFill>
            <a:schemeClr val="bg1">
              <a:lumMod val="95000"/>
            </a:schemeClr>
          </a:solidFill>
        </p:spPr>
        <p:txBody>
          <a:bodyPr anchor="ctr" anchorCtr="0"/>
          <a:lstStyle>
            <a:lvl1pPr marL="0" indent="0" algn="ctr">
              <a:buNone/>
              <a:defRPr sz="1400">
                <a:solidFill>
                  <a:schemeClr val="bg1"/>
                </a:solidFill>
              </a:defRPr>
            </a:lvl1pPr>
          </a:lstStyle>
          <a:p>
            <a:r>
              <a:rPr lang="en-US"/>
              <a:t>Picture</a:t>
            </a:r>
          </a:p>
        </p:txBody>
      </p:sp>
      <p:sp>
        <p:nvSpPr>
          <p:cNvPr id="70" name="Picture Placeholder 30">
            <a:extLst>
              <a:ext uri="{FF2B5EF4-FFF2-40B4-BE49-F238E27FC236}">
                <a16:creationId xmlns:a16="http://schemas.microsoft.com/office/drawing/2014/main" id="{107C518C-BCE8-1244-8995-1EF0EB923F2D}"/>
              </a:ext>
            </a:extLst>
          </p:cNvPr>
          <p:cNvSpPr>
            <a:spLocks noGrp="1"/>
          </p:cNvSpPr>
          <p:nvPr>
            <p:ph type="pic" sz="quarter" idx="35" hasCustomPrompt="1"/>
          </p:nvPr>
        </p:nvSpPr>
        <p:spPr>
          <a:xfrm>
            <a:off x="6564544" y="1213123"/>
            <a:ext cx="1155079" cy="1155079"/>
          </a:xfrm>
          <a:prstGeom prst="ellipse">
            <a:avLst/>
          </a:prstGeom>
          <a:solidFill>
            <a:schemeClr val="bg1">
              <a:lumMod val="95000"/>
            </a:schemeClr>
          </a:solidFill>
        </p:spPr>
        <p:txBody>
          <a:bodyPr anchor="ctr" anchorCtr="0"/>
          <a:lstStyle>
            <a:lvl1pPr marL="0" indent="0" algn="ctr">
              <a:buNone/>
              <a:defRPr sz="1400">
                <a:solidFill>
                  <a:schemeClr val="bg1"/>
                </a:solidFill>
              </a:defRPr>
            </a:lvl1pPr>
          </a:lstStyle>
          <a:p>
            <a:r>
              <a:rPr lang="en-US"/>
              <a:t>Picture</a:t>
            </a:r>
          </a:p>
        </p:txBody>
      </p:sp>
      <p:sp>
        <p:nvSpPr>
          <p:cNvPr id="34" name="Title Placeholder 1">
            <a:extLst>
              <a:ext uri="{FF2B5EF4-FFF2-40B4-BE49-F238E27FC236}">
                <a16:creationId xmlns:a16="http://schemas.microsoft.com/office/drawing/2014/main" id="{BE07EAFB-4323-5941-916E-7C88ABA4C8FB}"/>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KEY IDEA FOR THE SLIDE</a:t>
            </a:r>
          </a:p>
        </p:txBody>
      </p:sp>
      <p:cxnSp>
        <p:nvCxnSpPr>
          <p:cNvPr id="35" name="Straight Connector 34">
            <a:extLst>
              <a:ext uri="{FF2B5EF4-FFF2-40B4-BE49-F238E27FC236}">
                <a16:creationId xmlns:a16="http://schemas.microsoft.com/office/drawing/2014/main" id="{7AB92B3C-6A2D-2447-95D0-64A2488D9F77}"/>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9496791-8D9E-AA4E-84C3-AFBE24313D3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37" name="Straight Connector 36">
            <a:extLst>
              <a:ext uri="{FF2B5EF4-FFF2-40B4-BE49-F238E27FC236}">
                <a16:creationId xmlns:a16="http://schemas.microsoft.com/office/drawing/2014/main" id="{03FFD81C-5194-6E42-A1FF-4CDB38C1E1CC}"/>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14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0C499EA7-8118-914E-8409-1C3FC19B794C}"/>
              </a:ext>
            </a:extLst>
          </p:cNvPr>
          <p:cNvSpPr>
            <a:spLocks noGrp="1"/>
          </p:cNvSpPr>
          <p:nvPr>
            <p:ph type="pic" sz="quarter" idx="10" hasCustomPrompt="1"/>
          </p:nvPr>
        </p:nvSpPr>
        <p:spPr>
          <a:xfrm>
            <a:off x="1116132" y="1198910"/>
            <a:ext cx="1648774" cy="1648774"/>
          </a:xfrm>
          <a:prstGeom prst="ellipse">
            <a:avLst/>
          </a:prstGeom>
          <a:solidFill>
            <a:schemeClr val="bg1">
              <a:lumMod val="95000"/>
            </a:schemeClr>
          </a:solidFill>
        </p:spPr>
        <p:txBody>
          <a:bodyPr anchor="ctr" anchorCtr="0"/>
          <a:lstStyle>
            <a:lvl1pPr marL="0" indent="0" algn="ctr">
              <a:buNone/>
              <a:defRPr sz="1600">
                <a:solidFill>
                  <a:schemeClr val="bg1"/>
                </a:solidFill>
              </a:defRPr>
            </a:lvl1pPr>
          </a:lstStyle>
          <a:p>
            <a:r>
              <a:rPr lang="en-US"/>
              <a:t>Picture</a:t>
            </a:r>
          </a:p>
        </p:txBody>
      </p:sp>
      <p:sp>
        <p:nvSpPr>
          <p:cNvPr id="33" name="Text Placeholder 32">
            <a:extLst>
              <a:ext uri="{FF2B5EF4-FFF2-40B4-BE49-F238E27FC236}">
                <a16:creationId xmlns:a16="http://schemas.microsoft.com/office/drawing/2014/main" id="{3A3CEE52-60F1-8F47-A29E-B4C4F7E53856}"/>
              </a:ext>
            </a:extLst>
          </p:cNvPr>
          <p:cNvSpPr>
            <a:spLocks noGrp="1"/>
          </p:cNvSpPr>
          <p:nvPr>
            <p:ph type="body" sz="quarter" idx="11" hasCustomPrompt="1"/>
          </p:nvPr>
        </p:nvSpPr>
        <p:spPr>
          <a:xfrm>
            <a:off x="789801" y="2987162"/>
            <a:ext cx="2304669" cy="278407"/>
          </a:xfrm>
          <a:prstGeom prst="rect">
            <a:avLst/>
          </a:prstGeom>
        </p:spPr>
        <p:txBody>
          <a:bodyPr/>
          <a:lstStyle>
            <a:lvl1pPr marL="0" indent="0" algn="ctr">
              <a:buNone/>
              <a:defRPr sz="1400" b="1" i="0">
                <a:solidFill>
                  <a:srgbClr val="474B55"/>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a:t>
            </a:r>
          </a:p>
        </p:txBody>
      </p:sp>
      <p:sp>
        <p:nvSpPr>
          <p:cNvPr id="34" name="Text Placeholder 32">
            <a:extLst>
              <a:ext uri="{FF2B5EF4-FFF2-40B4-BE49-F238E27FC236}">
                <a16:creationId xmlns:a16="http://schemas.microsoft.com/office/drawing/2014/main" id="{026ABC52-206C-0D49-91A3-FBBF4D98D33D}"/>
              </a:ext>
            </a:extLst>
          </p:cNvPr>
          <p:cNvSpPr>
            <a:spLocks noGrp="1"/>
          </p:cNvSpPr>
          <p:nvPr>
            <p:ph type="body" sz="quarter" idx="12" hasCustomPrompt="1"/>
          </p:nvPr>
        </p:nvSpPr>
        <p:spPr>
          <a:xfrm>
            <a:off x="789801" y="3314723"/>
            <a:ext cx="2304669" cy="1054572"/>
          </a:xfrm>
          <a:prstGeom prst="rect">
            <a:avLst/>
          </a:prstGeom>
        </p:spPr>
        <p:txBody>
          <a:bodyPr lIns="137160" rIns="137160"/>
          <a:lstStyle>
            <a:lvl1pPr marL="0" indent="0" algn="ctr">
              <a:lnSpc>
                <a:spcPct val="100000"/>
              </a:lnSpc>
              <a:spcBef>
                <a:spcPts val="0"/>
              </a:spcBef>
              <a:buNone/>
              <a:defRPr sz="1200" b="0" i="0">
                <a:solidFill>
                  <a:srgbClr val="474C55"/>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p>
        </p:txBody>
      </p:sp>
      <p:sp>
        <p:nvSpPr>
          <p:cNvPr id="36" name="Picture Placeholder 30">
            <a:extLst>
              <a:ext uri="{FF2B5EF4-FFF2-40B4-BE49-F238E27FC236}">
                <a16:creationId xmlns:a16="http://schemas.microsoft.com/office/drawing/2014/main" id="{C646DF42-63C5-BA4B-BC50-2F3921D38655}"/>
              </a:ext>
            </a:extLst>
          </p:cNvPr>
          <p:cNvSpPr>
            <a:spLocks noGrp="1"/>
          </p:cNvSpPr>
          <p:nvPr>
            <p:ph type="pic" sz="quarter" idx="13" hasCustomPrompt="1"/>
          </p:nvPr>
        </p:nvSpPr>
        <p:spPr>
          <a:xfrm>
            <a:off x="3746198" y="1210407"/>
            <a:ext cx="1648774" cy="1648774"/>
          </a:xfrm>
          <a:prstGeom prst="ellipse">
            <a:avLst/>
          </a:prstGeom>
          <a:solidFill>
            <a:schemeClr val="bg1">
              <a:lumMod val="95000"/>
            </a:schemeClr>
          </a:solidFill>
        </p:spPr>
        <p:txBody>
          <a:bodyPr anchor="ctr" anchorCtr="0"/>
          <a:lstStyle>
            <a:lvl1pPr marL="0" indent="0" algn="ctr">
              <a:buNone/>
              <a:defRPr sz="1600">
                <a:solidFill>
                  <a:schemeClr val="bg1"/>
                </a:solidFill>
              </a:defRPr>
            </a:lvl1pPr>
          </a:lstStyle>
          <a:p>
            <a:r>
              <a:rPr lang="en-US"/>
              <a:t>Picture</a:t>
            </a:r>
          </a:p>
        </p:txBody>
      </p:sp>
      <p:sp>
        <p:nvSpPr>
          <p:cNvPr id="37" name="Text Placeholder 32">
            <a:extLst>
              <a:ext uri="{FF2B5EF4-FFF2-40B4-BE49-F238E27FC236}">
                <a16:creationId xmlns:a16="http://schemas.microsoft.com/office/drawing/2014/main" id="{830D4255-4C51-8241-A818-2933F75330A9}"/>
              </a:ext>
            </a:extLst>
          </p:cNvPr>
          <p:cNvSpPr>
            <a:spLocks noGrp="1"/>
          </p:cNvSpPr>
          <p:nvPr>
            <p:ph type="body" sz="quarter" idx="14" hasCustomPrompt="1"/>
          </p:nvPr>
        </p:nvSpPr>
        <p:spPr>
          <a:xfrm>
            <a:off x="3419867" y="2998659"/>
            <a:ext cx="2304669" cy="278407"/>
          </a:xfrm>
          <a:prstGeom prst="rect">
            <a:avLst/>
          </a:prstGeom>
        </p:spPr>
        <p:txBody>
          <a:bodyPr/>
          <a:lstStyle>
            <a:lvl1pPr marL="0" indent="0" algn="ctr">
              <a:buNone/>
              <a:defRPr sz="1400" b="1" i="0">
                <a:solidFill>
                  <a:srgbClr val="474C55"/>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a:t>
            </a:r>
          </a:p>
        </p:txBody>
      </p:sp>
      <p:sp>
        <p:nvSpPr>
          <p:cNvPr id="38" name="Text Placeholder 32">
            <a:extLst>
              <a:ext uri="{FF2B5EF4-FFF2-40B4-BE49-F238E27FC236}">
                <a16:creationId xmlns:a16="http://schemas.microsoft.com/office/drawing/2014/main" id="{5C8A873A-2FAE-7B43-BC29-A7C5DB754B89}"/>
              </a:ext>
            </a:extLst>
          </p:cNvPr>
          <p:cNvSpPr>
            <a:spLocks noGrp="1"/>
          </p:cNvSpPr>
          <p:nvPr>
            <p:ph type="body" sz="quarter" idx="15" hasCustomPrompt="1"/>
          </p:nvPr>
        </p:nvSpPr>
        <p:spPr>
          <a:xfrm>
            <a:off x="3419867" y="3326220"/>
            <a:ext cx="2304669" cy="1054572"/>
          </a:xfrm>
          <a:prstGeom prst="rect">
            <a:avLst/>
          </a:prstGeom>
        </p:spPr>
        <p:txBody>
          <a:bodyPr lIns="137160" rIns="137160"/>
          <a:lstStyle>
            <a:lvl1pPr marL="0" indent="0" algn="ctr">
              <a:lnSpc>
                <a:spcPct val="100000"/>
              </a:lnSpc>
              <a:spcBef>
                <a:spcPts val="0"/>
              </a:spcBef>
              <a:buNone/>
              <a:defRPr sz="1200" b="0" i="0">
                <a:solidFill>
                  <a:srgbClr val="474C55"/>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p>
        </p:txBody>
      </p:sp>
      <p:sp>
        <p:nvSpPr>
          <p:cNvPr id="40" name="Picture Placeholder 30">
            <a:extLst>
              <a:ext uri="{FF2B5EF4-FFF2-40B4-BE49-F238E27FC236}">
                <a16:creationId xmlns:a16="http://schemas.microsoft.com/office/drawing/2014/main" id="{214B97D6-4DB8-9E44-AE68-5E10614122B8}"/>
              </a:ext>
            </a:extLst>
          </p:cNvPr>
          <p:cNvSpPr>
            <a:spLocks noGrp="1"/>
          </p:cNvSpPr>
          <p:nvPr>
            <p:ph type="pic" sz="quarter" idx="16" hasCustomPrompt="1"/>
          </p:nvPr>
        </p:nvSpPr>
        <p:spPr>
          <a:xfrm>
            <a:off x="6375860" y="1186741"/>
            <a:ext cx="1648774" cy="1648774"/>
          </a:xfrm>
          <a:prstGeom prst="ellipse">
            <a:avLst/>
          </a:prstGeom>
          <a:solidFill>
            <a:schemeClr val="bg1">
              <a:lumMod val="95000"/>
            </a:schemeClr>
          </a:solidFill>
        </p:spPr>
        <p:txBody>
          <a:bodyPr anchor="ctr" anchorCtr="0"/>
          <a:lstStyle>
            <a:lvl1pPr marL="0" indent="0" algn="ctr">
              <a:buNone/>
              <a:defRPr sz="1600">
                <a:solidFill>
                  <a:schemeClr val="bg1"/>
                </a:solidFill>
              </a:defRPr>
            </a:lvl1pPr>
          </a:lstStyle>
          <a:p>
            <a:r>
              <a:rPr lang="en-US"/>
              <a:t>Picture</a:t>
            </a:r>
          </a:p>
        </p:txBody>
      </p:sp>
      <p:sp>
        <p:nvSpPr>
          <p:cNvPr id="41" name="Text Placeholder 32">
            <a:extLst>
              <a:ext uri="{FF2B5EF4-FFF2-40B4-BE49-F238E27FC236}">
                <a16:creationId xmlns:a16="http://schemas.microsoft.com/office/drawing/2014/main" id="{3AEA92CA-968C-EF46-AAD7-CB782D3553CF}"/>
              </a:ext>
            </a:extLst>
          </p:cNvPr>
          <p:cNvSpPr>
            <a:spLocks noGrp="1"/>
          </p:cNvSpPr>
          <p:nvPr>
            <p:ph type="body" sz="quarter" idx="17" hasCustomPrompt="1"/>
          </p:nvPr>
        </p:nvSpPr>
        <p:spPr>
          <a:xfrm>
            <a:off x="6049529" y="2974993"/>
            <a:ext cx="2304669" cy="278407"/>
          </a:xfrm>
          <a:prstGeom prst="rect">
            <a:avLst/>
          </a:prstGeom>
        </p:spPr>
        <p:txBody>
          <a:bodyPr/>
          <a:lstStyle>
            <a:lvl1pPr marL="0" indent="0" algn="ctr">
              <a:buNone/>
              <a:defRPr sz="1400" b="1" i="0">
                <a:solidFill>
                  <a:srgbClr val="474C55"/>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a:t>
            </a:r>
          </a:p>
        </p:txBody>
      </p:sp>
      <p:sp>
        <p:nvSpPr>
          <p:cNvPr id="42" name="Text Placeholder 32">
            <a:extLst>
              <a:ext uri="{FF2B5EF4-FFF2-40B4-BE49-F238E27FC236}">
                <a16:creationId xmlns:a16="http://schemas.microsoft.com/office/drawing/2014/main" id="{271AB9EC-B93C-1A4C-B613-9827CE258DBB}"/>
              </a:ext>
            </a:extLst>
          </p:cNvPr>
          <p:cNvSpPr>
            <a:spLocks noGrp="1"/>
          </p:cNvSpPr>
          <p:nvPr>
            <p:ph type="body" sz="quarter" idx="18" hasCustomPrompt="1"/>
          </p:nvPr>
        </p:nvSpPr>
        <p:spPr>
          <a:xfrm>
            <a:off x="6049529" y="3302554"/>
            <a:ext cx="2304669" cy="1054572"/>
          </a:xfrm>
          <a:prstGeom prst="rect">
            <a:avLst/>
          </a:prstGeom>
        </p:spPr>
        <p:txBody>
          <a:bodyPr lIns="137160" rIns="137160"/>
          <a:lstStyle>
            <a:lvl1pPr marL="0" indent="0" algn="ctr">
              <a:lnSpc>
                <a:spcPct val="100000"/>
              </a:lnSpc>
              <a:spcBef>
                <a:spcPts val="0"/>
              </a:spcBef>
              <a:buNone/>
              <a:defRPr sz="1200" b="0" i="0">
                <a:solidFill>
                  <a:srgbClr val="474C55"/>
                </a:solidFill>
                <a:latin typeface="Arial Nova Cond" panose="020B0506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p>
        </p:txBody>
      </p:sp>
      <p:sp>
        <p:nvSpPr>
          <p:cNvPr id="17" name="Title Placeholder 1">
            <a:extLst>
              <a:ext uri="{FF2B5EF4-FFF2-40B4-BE49-F238E27FC236}">
                <a16:creationId xmlns:a16="http://schemas.microsoft.com/office/drawing/2014/main" id="{F487F3D3-491B-D249-88D3-2783974091E9}"/>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KEY IDEA FOR THE SLIDE</a:t>
            </a:r>
          </a:p>
        </p:txBody>
      </p:sp>
      <p:cxnSp>
        <p:nvCxnSpPr>
          <p:cNvPr id="18" name="Straight Connector 17">
            <a:extLst>
              <a:ext uri="{FF2B5EF4-FFF2-40B4-BE49-F238E27FC236}">
                <a16:creationId xmlns:a16="http://schemas.microsoft.com/office/drawing/2014/main" id="{2181D758-D8B7-4D42-8B74-2CDEB22BAB1F}"/>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C210892-FC0C-BD48-9610-445BE72DC0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cxnSp>
        <p:nvCxnSpPr>
          <p:cNvPr id="16" name="Straight Connector 15">
            <a:extLst>
              <a:ext uri="{FF2B5EF4-FFF2-40B4-BE49-F238E27FC236}">
                <a16:creationId xmlns:a16="http://schemas.microsoft.com/office/drawing/2014/main" id="{C9F97A7B-D1FB-5E4F-B079-9B858BD0C891}"/>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227A10A-B742-9D3C-EF08-5738CED5562C}"/>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4047342369"/>
      </p:ext>
    </p:extLst>
  </p:cSld>
  <p:clrMapOvr>
    <a:masterClrMapping/>
  </p:clrMapOvr>
  <p:extLst>
    <p:ext uri="{DCECCB84-F9BA-43D5-87BE-67443E8EF086}">
      <p15:sldGuideLst xmlns:p15="http://schemas.microsoft.com/office/powerpoint/2012/main">
        <p15:guide id="1" pos="312">
          <p15:clr>
            <a:srgbClr val="FBAE40"/>
          </p15:clr>
        </p15:guide>
        <p15:guide id="2" pos="547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Break 1">
    <p:spTree>
      <p:nvGrpSpPr>
        <p:cNvPr id="1" name=""/>
        <p:cNvGrpSpPr/>
        <p:nvPr/>
      </p:nvGrpSpPr>
      <p:grpSpPr>
        <a:xfrm>
          <a:off x="0" y="0"/>
          <a:ext cx="0" cy="0"/>
          <a:chOff x="0" y="0"/>
          <a:chExt cx="0" cy="0"/>
        </a:xfrm>
      </p:grpSpPr>
      <p:sp>
        <p:nvSpPr>
          <p:cNvPr id="11" name="footer ">
            <a:extLst>
              <a:ext uri="{FF2B5EF4-FFF2-40B4-BE49-F238E27FC236}">
                <a16:creationId xmlns:a16="http://schemas.microsoft.com/office/drawing/2014/main" id="{4513B84B-B0EC-304A-9024-A8A786E40EED}"/>
              </a:ext>
            </a:extLst>
          </p:cNvPr>
          <p:cNvSpPr txBox="1"/>
          <p:nvPr userDrawn="1"/>
        </p:nvSpPr>
        <p:spPr>
          <a:xfrm>
            <a:off x="505673" y="4950967"/>
            <a:ext cx="3329347" cy="107722"/>
          </a:xfrm>
          <a:prstGeom prst="rect">
            <a:avLst/>
          </a:prstGeom>
          <a:noFill/>
        </p:spPr>
        <p:txBody>
          <a:bodyPr wrap="square" lIns="0" tIns="0" rIns="0" bIns="0" rtlCol="0">
            <a:spAutoFit/>
          </a:bodyPr>
          <a:lstStyle/>
          <a:p>
            <a:r>
              <a:rPr lang="en-US" sz="700" b="0" i="0">
                <a:solidFill>
                  <a:srgbClr val="7C858C"/>
                </a:solidFill>
                <a:latin typeface="Arial Nova Cond Light" panose="020B0306020202020204" pitchFamily="34" charset="0"/>
                <a:cs typeface="+mn-cs"/>
              </a:rPr>
              <a:t>Company</a:t>
            </a:r>
            <a:r>
              <a:rPr lang="en-US" sz="700" b="0" i="0" baseline="0">
                <a:solidFill>
                  <a:srgbClr val="7C858C"/>
                </a:solidFill>
                <a:latin typeface="Arial Nova Cond Light" panose="020B0306020202020204" pitchFamily="34" charset="0"/>
                <a:cs typeface="+mn-cs"/>
              </a:rPr>
              <a:t> confidential; not for external distribution.</a:t>
            </a:r>
            <a:endParaRPr lang="en-US" sz="700" b="0" i="0">
              <a:solidFill>
                <a:srgbClr val="7C858C"/>
              </a:solidFill>
              <a:latin typeface="Arial Nova Cond Light" panose="020B0306020202020204" pitchFamily="34" charset="0"/>
              <a:cs typeface="Arial"/>
            </a:endParaRPr>
          </a:p>
        </p:txBody>
      </p:sp>
      <p:sp>
        <p:nvSpPr>
          <p:cNvPr id="12" name="TextBox 11">
            <a:extLst>
              <a:ext uri="{FF2B5EF4-FFF2-40B4-BE49-F238E27FC236}">
                <a16:creationId xmlns:a16="http://schemas.microsoft.com/office/drawing/2014/main" id="{384F5BB8-575D-B24B-8FB9-A220E2FCF99B}"/>
              </a:ext>
            </a:extLst>
          </p:cNvPr>
          <p:cNvSpPr txBox="1"/>
          <p:nvPr userDrawn="1"/>
        </p:nvSpPr>
        <p:spPr>
          <a:xfrm>
            <a:off x="173214" y="4905938"/>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a:solidFill>
                <a:srgbClr val="811167"/>
              </a:solidFill>
            </a:endParaRPr>
          </a:p>
        </p:txBody>
      </p:sp>
      <p:pic>
        <p:nvPicPr>
          <p:cNvPr id="9" name="Picture 8">
            <a:extLst>
              <a:ext uri="{FF2B5EF4-FFF2-40B4-BE49-F238E27FC236}">
                <a16:creationId xmlns:a16="http://schemas.microsoft.com/office/drawing/2014/main" id="{58944FB7-4302-3347-B9AB-AB8067BCB8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205662" y="4812180"/>
            <a:ext cx="838131" cy="246509"/>
          </a:xfrm>
          <a:prstGeom prst="rect">
            <a:avLst/>
          </a:prstGeom>
        </p:spPr>
      </p:pic>
      <p:sp>
        <p:nvSpPr>
          <p:cNvPr id="15" name="Rectangle 14">
            <a:extLst>
              <a:ext uri="{FF2B5EF4-FFF2-40B4-BE49-F238E27FC236}">
                <a16:creationId xmlns:a16="http://schemas.microsoft.com/office/drawing/2014/main" id="{0198EAE2-19B9-CB4B-BC63-15A2E7EFE1C0}"/>
              </a:ext>
            </a:extLst>
          </p:cNvPr>
          <p:cNvSpPr/>
          <p:nvPr userDrawn="1"/>
        </p:nvSpPr>
        <p:spPr>
          <a:xfrm>
            <a:off x="0" y="0"/>
            <a:ext cx="9144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3D6B4198-2295-B84F-A393-98E3A4BC7875}"/>
              </a:ext>
            </a:extLst>
          </p:cNvPr>
          <p:cNvSpPr>
            <a:spLocks noGrp="1"/>
          </p:cNvSpPr>
          <p:nvPr>
            <p:ph type="title" hasCustomPrompt="1"/>
          </p:nvPr>
        </p:nvSpPr>
        <p:spPr>
          <a:xfrm>
            <a:off x="4947066" y="2427548"/>
            <a:ext cx="3889163" cy="1499938"/>
          </a:xfrm>
          <a:prstGeom prst="rect">
            <a:avLst/>
          </a:prstGeom>
        </p:spPr>
        <p:txBody>
          <a:bodyPr lIns="0" tIns="0" rIns="0" bIns="0" anchor="t" anchorCtr="0">
            <a:normAutofit/>
          </a:bodyPr>
          <a:lstStyle>
            <a:lvl1pPr>
              <a:defRPr sz="3200" b="1" i="0" cap="none" baseline="0">
                <a:solidFill>
                  <a:schemeClr val="bg1"/>
                </a:solidFill>
                <a:latin typeface="Arial Nova Cond" panose="020B0506020202020204" pitchFamily="34" charset="0"/>
              </a:defRPr>
            </a:lvl1pPr>
          </a:lstStyle>
          <a:p>
            <a:r>
              <a:rPr lang="en-US" dirty="0"/>
              <a:t>Section Break</a:t>
            </a:r>
          </a:p>
        </p:txBody>
      </p:sp>
      <p:cxnSp>
        <p:nvCxnSpPr>
          <p:cNvPr id="21" name="Straight Connector 20">
            <a:extLst>
              <a:ext uri="{FF2B5EF4-FFF2-40B4-BE49-F238E27FC236}">
                <a16:creationId xmlns:a16="http://schemas.microsoft.com/office/drawing/2014/main" id="{B94E8E35-C172-E246-981D-D6225A46FA95}"/>
              </a:ext>
            </a:extLst>
          </p:cNvPr>
          <p:cNvCxnSpPr>
            <a:cxnSpLocks/>
          </p:cNvCxnSpPr>
          <p:nvPr userDrawn="1"/>
        </p:nvCxnSpPr>
        <p:spPr>
          <a:xfrm>
            <a:off x="4798343" y="2370398"/>
            <a:ext cx="0" cy="47482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30">
            <a:extLst>
              <a:ext uri="{FF2B5EF4-FFF2-40B4-BE49-F238E27FC236}">
                <a16:creationId xmlns:a16="http://schemas.microsoft.com/office/drawing/2014/main" id="{76225275-993F-6041-A085-BB175FBF3586}"/>
              </a:ext>
            </a:extLst>
          </p:cNvPr>
          <p:cNvSpPr>
            <a:spLocks noGrp="1"/>
          </p:cNvSpPr>
          <p:nvPr>
            <p:ph type="pic" sz="quarter" idx="18" hasCustomPrompt="1"/>
          </p:nvPr>
        </p:nvSpPr>
        <p:spPr>
          <a:xfrm>
            <a:off x="271790" y="444368"/>
            <a:ext cx="4254764" cy="4254764"/>
          </a:xfrm>
          <a:prstGeom prst="ellipse">
            <a:avLst/>
          </a:prstGeom>
          <a:solidFill>
            <a:schemeClr val="bg1">
              <a:lumMod val="95000"/>
            </a:schemeClr>
          </a:solidFill>
        </p:spPr>
        <p:txBody>
          <a:bodyPr anchor="ctr" anchorCtr="0">
            <a:normAutofit/>
          </a:bodyPr>
          <a:lstStyle>
            <a:lvl1pPr marL="0" indent="0" algn="ctr">
              <a:buNone/>
              <a:defRPr sz="2400">
                <a:solidFill>
                  <a:schemeClr val="bg1"/>
                </a:solidFill>
              </a:defRPr>
            </a:lvl1pPr>
          </a:lstStyle>
          <a:p>
            <a:r>
              <a:rPr lang="en-US" dirty="0"/>
              <a:t>Picture</a:t>
            </a:r>
          </a:p>
        </p:txBody>
      </p:sp>
      <p:pic>
        <p:nvPicPr>
          <p:cNvPr id="16" name="Picture 15">
            <a:extLst>
              <a:ext uri="{FF2B5EF4-FFF2-40B4-BE49-F238E27FC236}">
                <a16:creationId xmlns:a16="http://schemas.microsoft.com/office/drawing/2014/main" id="{F083AB15-A6FA-6B46-AA73-586147C89D4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67954" y="4783899"/>
            <a:ext cx="838130" cy="246509"/>
          </a:xfrm>
          <a:prstGeom prst="rect">
            <a:avLst/>
          </a:prstGeom>
        </p:spPr>
      </p:pic>
      <p:sp>
        <p:nvSpPr>
          <p:cNvPr id="17" name="footer ">
            <a:extLst>
              <a:ext uri="{FF2B5EF4-FFF2-40B4-BE49-F238E27FC236}">
                <a16:creationId xmlns:a16="http://schemas.microsoft.com/office/drawing/2014/main" id="{38A6F706-93D7-5F45-ADC3-8A02B08FD651}"/>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Nova Cond Light" panose="020B0306020202020204" pitchFamily="34" charset="0"/>
              </a:rPr>
              <a:t>© 2023 Beckman Coulter, Inc. All rights reserved. </a:t>
            </a:r>
          </a:p>
        </p:txBody>
      </p:sp>
      <p:sp>
        <p:nvSpPr>
          <p:cNvPr id="2" name="TextBox 1">
            <a:extLst>
              <a:ext uri="{FF2B5EF4-FFF2-40B4-BE49-F238E27FC236}">
                <a16:creationId xmlns:a16="http://schemas.microsoft.com/office/drawing/2014/main" id="{50D5EF4E-9180-E4EC-3348-3B61F4784C49}"/>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chemeClr val="bg1"/>
                </a:solidFill>
              </a:rPr>
              <a:pPr algn="ctr"/>
              <a:t>‹#›</a:t>
            </a:fld>
            <a:endParaRPr lang="en-US" sz="600" b="1" dirty="0">
              <a:solidFill>
                <a:schemeClr val="bg1"/>
              </a:solidFill>
            </a:endParaRPr>
          </a:p>
        </p:txBody>
      </p:sp>
    </p:spTree>
    <p:extLst>
      <p:ext uri="{BB962C8B-B14F-4D97-AF65-F5344CB8AC3E}">
        <p14:creationId xmlns:p14="http://schemas.microsoft.com/office/powerpoint/2010/main" val="81341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ection Break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944FB7-4302-3347-B9AB-AB8067BCB8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205662" y="4812180"/>
            <a:ext cx="838131" cy="246509"/>
          </a:xfrm>
          <a:prstGeom prst="rect">
            <a:avLst/>
          </a:prstGeom>
        </p:spPr>
      </p:pic>
      <p:sp>
        <p:nvSpPr>
          <p:cNvPr id="20" name="Title 1">
            <a:extLst>
              <a:ext uri="{FF2B5EF4-FFF2-40B4-BE49-F238E27FC236}">
                <a16:creationId xmlns:a16="http://schemas.microsoft.com/office/drawing/2014/main" id="{3D6B4198-2295-B84F-A393-98E3A4BC7875}"/>
              </a:ext>
            </a:extLst>
          </p:cNvPr>
          <p:cNvSpPr>
            <a:spLocks noGrp="1"/>
          </p:cNvSpPr>
          <p:nvPr>
            <p:ph type="title" hasCustomPrompt="1"/>
          </p:nvPr>
        </p:nvSpPr>
        <p:spPr>
          <a:xfrm>
            <a:off x="4947066" y="2427548"/>
            <a:ext cx="3889163" cy="1499938"/>
          </a:xfrm>
          <a:prstGeom prst="rect">
            <a:avLst/>
          </a:prstGeom>
        </p:spPr>
        <p:txBody>
          <a:bodyPr lIns="0" tIns="0" rIns="0" bIns="0" anchor="t" anchorCtr="0">
            <a:normAutofit/>
          </a:bodyPr>
          <a:lstStyle>
            <a:lvl1pPr>
              <a:defRPr sz="3200" b="1" i="0" cap="none" baseline="0">
                <a:solidFill>
                  <a:srgbClr val="811167"/>
                </a:solidFill>
                <a:latin typeface="Arial Nova Cond" panose="020B0506020202020204" pitchFamily="34" charset="0"/>
              </a:defRPr>
            </a:lvl1pPr>
          </a:lstStyle>
          <a:p>
            <a:r>
              <a:rPr lang="en-US" dirty="0"/>
              <a:t>Section Break</a:t>
            </a:r>
          </a:p>
        </p:txBody>
      </p:sp>
      <p:cxnSp>
        <p:nvCxnSpPr>
          <p:cNvPr id="21" name="Straight Connector 20">
            <a:extLst>
              <a:ext uri="{FF2B5EF4-FFF2-40B4-BE49-F238E27FC236}">
                <a16:creationId xmlns:a16="http://schemas.microsoft.com/office/drawing/2014/main" id="{B94E8E35-C172-E246-981D-D6225A46FA95}"/>
              </a:ext>
            </a:extLst>
          </p:cNvPr>
          <p:cNvCxnSpPr>
            <a:cxnSpLocks/>
          </p:cNvCxnSpPr>
          <p:nvPr userDrawn="1"/>
        </p:nvCxnSpPr>
        <p:spPr>
          <a:xfrm>
            <a:off x="4798343" y="2370398"/>
            <a:ext cx="0" cy="474825"/>
          </a:xfrm>
          <a:prstGeom prst="line">
            <a:avLst/>
          </a:prstGeom>
          <a:ln w="31750">
            <a:solidFill>
              <a:srgbClr val="801268"/>
            </a:solidFill>
          </a:ln>
        </p:spPr>
        <p:style>
          <a:lnRef idx="1">
            <a:schemeClr val="accent1"/>
          </a:lnRef>
          <a:fillRef idx="0">
            <a:schemeClr val="accent1"/>
          </a:fillRef>
          <a:effectRef idx="0">
            <a:schemeClr val="accent1"/>
          </a:effectRef>
          <a:fontRef idx="minor">
            <a:schemeClr val="tx1"/>
          </a:fontRef>
        </p:style>
      </p:cxnSp>
      <p:sp>
        <p:nvSpPr>
          <p:cNvPr id="8" name="Picture Placeholder 30">
            <a:extLst>
              <a:ext uri="{FF2B5EF4-FFF2-40B4-BE49-F238E27FC236}">
                <a16:creationId xmlns:a16="http://schemas.microsoft.com/office/drawing/2014/main" id="{A739D7BC-81F4-2E47-BEFA-94674D42CCFC}"/>
              </a:ext>
            </a:extLst>
          </p:cNvPr>
          <p:cNvSpPr>
            <a:spLocks noGrp="1"/>
          </p:cNvSpPr>
          <p:nvPr>
            <p:ph type="pic" sz="quarter" idx="18" hasCustomPrompt="1"/>
          </p:nvPr>
        </p:nvSpPr>
        <p:spPr>
          <a:xfrm>
            <a:off x="271790" y="444368"/>
            <a:ext cx="4254764" cy="4254764"/>
          </a:xfrm>
          <a:prstGeom prst="ellipse">
            <a:avLst/>
          </a:prstGeom>
          <a:solidFill>
            <a:schemeClr val="bg1">
              <a:lumMod val="95000"/>
            </a:schemeClr>
          </a:solidFill>
        </p:spPr>
        <p:txBody>
          <a:bodyPr anchor="ctr" anchorCtr="0">
            <a:normAutofit/>
          </a:bodyPr>
          <a:lstStyle>
            <a:lvl1pPr marL="0" indent="0" algn="ctr">
              <a:buNone/>
              <a:defRPr sz="2400">
                <a:solidFill>
                  <a:schemeClr val="bg1"/>
                </a:solidFill>
              </a:defRPr>
            </a:lvl1pPr>
          </a:lstStyle>
          <a:p>
            <a:r>
              <a:rPr lang="en-US" dirty="0"/>
              <a:t>Picture</a:t>
            </a:r>
          </a:p>
        </p:txBody>
      </p:sp>
      <p:sp>
        <p:nvSpPr>
          <p:cNvPr id="2" name="TextBox 1">
            <a:extLst>
              <a:ext uri="{FF2B5EF4-FFF2-40B4-BE49-F238E27FC236}">
                <a16:creationId xmlns:a16="http://schemas.microsoft.com/office/drawing/2014/main" id="{EDA1770A-8075-E68C-2129-199BEE69230F}"/>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1452002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C840AE-F48F-844F-B1E7-EC1568D0F0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205662" y="4812180"/>
            <a:ext cx="838131" cy="246509"/>
          </a:xfrm>
          <a:prstGeom prst="rect">
            <a:avLst/>
          </a:prstGeom>
        </p:spPr>
      </p:pic>
      <p:sp>
        <p:nvSpPr>
          <p:cNvPr id="19" name="Rectangle 18">
            <a:extLst>
              <a:ext uri="{FF2B5EF4-FFF2-40B4-BE49-F238E27FC236}">
                <a16:creationId xmlns:a16="http://schemas.microsoft.com/office/drawing/2014/main" id="{2D975D67-FB7A-4042-9254-FD7C7ABB4318}"/>
              </a:ext>
            </a:extLst>
          </p:cNvPr>
          <p:cNvSpPr/>
          <p:nvPr userDrawn="1"/>
        </p:nvSpPr>
        <p:spPr>
          <a:xfrm>
            <a:off x="0" y="0"/>
            <a:ext cx="39457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FEACC213-2B55-5E48-A803-2B18A371F539}"/>
              </a:ext>
            </a:extLst>
          </p:cNvPr>
          <p:cNvSpPr>
            <a:spLocks noGrp="1"/>
          </p:cNvSpPr>
          <p:nvPr>
            <p:ph type="title" hasCustomPrompt="1"/>
          </p:nvPr>
        </p:nvSpPr>
        <p:spPr>
          <a:xfrm>
            <a:off x="647846" y="2220604"/>
            <a:ext cx="7304540" cy="521258"/>
          </a:xfrm>
          <a:prstGeom prst="rect">
            <a:avLst/>
          </a:prstGeom>
        </p:spPr>
        <p:txBody>
          <a:bodyPr lIns="0" tIns="0" rIns="0" bIns="0">
            <a:normAutofit/>
          </a:bodyPr>
          <a:lstStyle>
            <a:lvl1pPr>
              <a:defRPr sz="3600" b="1" i="0" cap="none" baseline="0">
                <a:solidFill>
                  <a:srgbClr val="801268"/>
                </a:solidFill>
                <a:latin typeface="Arial Nova Cond" panose="020B0506020202020204" pitchFamily="34" charset="0"/>
              </a:defRPr>
            </a:lvl1pPr>
          </a:lstStyle>
          <a:p>
            <a:r>
              <a:rPr lang="en-US" dirty="0"/>
              <a:t>Section Break</a:t>
            </a:r>
          </a:p>
        </p:txBody>
      </p:sp>
      <p:sp>
        <p:nvSpPr>
          <p:cNvPr id="26" name="TextBox 25">
            <a:extLst>
              <a:ext uri="{FF2B5EF4-FFF2-40B4-BE49-F238E27FC236}">
                <a16:creationId xmlns:a16="http://schemas.microsoft.com/office/drawing/2014/main" id="{912712BD-3680-A04C-BF0C-9D2BDF55C6E7}"/>
              </a:ext>
            </a:extLst>
          </p:cNvPr>
          <p:cNvSpPr txBox="1"/>
          <p:nvPr userDrawn="1"/>
        </p:nvSpPr>
        <p:spPr>
          <a:xfrm>
            <a:off x="148990" y="4905938"/>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a:solidFill>
                <a:srgbClr val="811167"/>
              </a:solidFill>
            </a:endParaRPr>
          </a:p>
        </p:txBody>
      </p:sp>
    </p:spTree>
    <p:extLst>
      <p:ext uri="{BB962C8B-B14F-4D97-AF65-F5344CB8AC3E}">
        <p14:creationId xmlns:p14="http://schemas.microsoft.com/office/powerpoint/2010/main" val="490738982"/>
      </p:ext>
    </p:extLst>
  </p:cSld>
  <p:clrMapOvr>
    <a:masterClrMapping/>
  </p:clrMapOvr>
  <p:extLst>
    <p:ext uri="{DCECCB84-F9BA-43D5-87BE-67443E8EF086}">
      <p15:sldGuideLst xmlns:p15="http://schemas.microsoft.com/office/powerpoint/2012/main">
        <p15:guide id="1"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a:blip r:embed="rId2"/>
          <a:srcRect t="16769" b="16769"/>
          <a:stretch/>
        </p:blipFill>
        <p:spPr>
          <a:xfrm>
            <a:off x="390769" y="0"/>
            <a:ext cx="8761046" cy="3275280"/>
          </a:xfrm>
          <a:prstGeom prst="rect">
            <a:avLst/>
          </a:prstGeom>
        </p:spPr>
      </p:pic>
    </p:spTree>
    <p:extLst>
      <p:ext uri="{BB962C8B-B14F-4D97-AF65-F5344CB8AC3E}">
        <p14:creationId xmlns:p14="http://schemas.microsoft.com/office/powerpoint/2010/main" val="4146338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0396A78-4C67-B948-AF8A-CE9AD055513C}"/>
              </a:ext>
            </a:extLst>
          </p:cNvPr>
          <p:cNvSpPr txBox="1"/>
          <p:nvPr userDrawn="1"/>
        </p:nvSpPr>
        <p:spPr>
          <a:xfrm>
            <a:off x="173214" y="4905938"/>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a:solidFill>
                <a:srgbClr val="811167"/>
              </a:solidFill>
            </a:endParaRPr>
          </a:p>
        </p:txBody>
      </p:sp>
      <p:sp>
        <p:nvSpPr>
          <p:cNvPr id="23" name="footer ">
            <a:extLst>
              <a:ext uri="{FF2B5EF4-FFF2-40B4-BE49-F238E27FC236}">
                <a16:creationId xmlns:a16="http://schemas.microsoft.com/office/drawing/2014/main" id="{A16E80C9-3AD4-E64A-BAB8-F246383C2A1D}"/>
              </a:ext>
            </a:extLst>
          </p:cNvPr>
          <p:cNvSpPr txBox="1"/>
          <p:nvPr userDrawn="1"/>
        </p:nvSpPr>
        <p:spPr>
          <a:xfrm>
            <a:off x="505673" y="4950967"/>
            <a:ext cx="3329347" cy="107722"/>
          </a:xfrm>
          <a:prstGeom prst="rect">
            <a:avLst/>
          </a:prstGeom>
          <a:noFill/>
        </p:spPr>
        <p:txBody>
          <a:bodyPr wrap="square" lIns="0" tIns="0" rIns="0" bIns="0" rtlCol="0">
            <a:spAutoFit/>
          </a:bodyPr>
          <a:lstStyle/>
          <a:p>
            <a:r>
              <a:rPr lang="en-US" sz="700" b="0" i="0">
                <a:solidFill>
                  <a:srgbClr val="7C858C"/>
                </a:solidFill>
                <a:latin typeface="Arial Nova Cond Light" panose="020B0306020202020204" pitchFamily="34" charset="0"/>
                <a:cs typeface="+mn-cs"/>
              </a:rPr>
              <a:t>Company</a:t>
            </a:r>
            <a:r>
              <a:rPr lang="en-US" sz="700" b="0" i="0" baseline="0">
                <a:solidFill>
                  <a:srgbClr val="7C858C"/>
                </a:solidFill>
                <a:latin typeface="Arial Nova Cond Light" panose="020B0306020202020204" pitchFamily="34" charset="0"/>
                <a:cs typeface="+mn-cs"/>
              </a:rPr>
              <a:t> confidential; not for external distribution.</a:t>
            </a:r>
            <a:endParaRPr lang="en-US" sz="700" b="0" i="0">
              <a:solidFill>
                <a:srgbClr val="7C858C"/>
              </a:solidFill>
              <a:latin typeface="Arial Nova Cond Light" panose="020B0306020202020204" pitchFamily="34" charset="0"/>
              <a:cs typeface="Arial"/>
            </a:endParaRPr>
          </a:p>
        </p:txBody>
      </p:sp>
      <p:sp>
        <p:nvSpPr>
          <p:cNvPr id="12" name="Rectangle 11">
            <a:extLst>
              <a:ext uri="{FF2B5EF4-FFF2-40B4-BE49-F238E27FC236}">
                <a16:creationId xmlns:a16="http://schemas.microsoft.com/office/drawing/2014/main" id="{C6E9ED14-19C9-A444-A27D-B4C3B3B69710}"/>
              </a:ext>
            </a:extLst>
          </p:cNvPr>
          <p:cNvSpPr/>
          <p:nvPr userDrawn="1"/>
        </p:nvSpPr>
        <p:spPr>
          <a:xfrm>
            <a:off x="4632" y="0"/>
            <a:ext cx="913936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F6F4B56-24A0-2F48-BF8E-28D50BE4F7F0}"/>
              </a:ext>
            </a:extLst>
          </p:cNvPr>
          <p:cNvCxnSpPr>
            <a:cxnSpLocks/>
          </p:cNvCxnSpPr>
          <p:nvPr userDrawn="1"/>
        </p:nvCxnSpPr>
        <p:spPr>
          <a:xfrm>
            <a:off x="488797" y="2230698"/>
            <a:ext cx="0" cy="47482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919B46CB-BEE0-E14F-8636-895244311F82}"/>
              </a:ext>
            </a:extLst>
          </p:cNvPr>
          <p:cNvSpPr>
            <a:spLocks noGrp="1"/>
          </p:cNvSpPr>
          <p:nvPr>
            <p:ph type="title" hasCustomPrompt="1"/>
          </p:nvPr>
        </p:nvSpPr>
        <p:spPr>
          <a:xfrm>
            <a:off x="590328" y="2230698"/>
            <a:ext cx="7304540" cy="521258"/>
          </a:xfrm>
          <a:prstGeom prst="rect">
            <a:avLst/>
          </a:prstGeom>
        </p:spPr>
        <p:txBody>
          <a:bodyPr lIns="0" tIns="0" rIns="0" bIns="0">
            <a:normAutofit/>
          </a:bodyPr>
          <a:lstStyle>
            <a:lvl1pPr>
              <a:defRPr sz="3600" b="1" i="0" cap="none" baseline="0">
                <a:solidFill>
                  <a:schemeClr val="bg1"/>
                </a:solidFill>
                <a:latin typeface="Arial Nova Cond" panose="020B0506020202020204" pitchFamily="34" charset="0"/>
              </a:defRPr>
            </a:lvl1pPr>
          </a:lstStyle>
          <a:p>
            <a:r>
              <a:rPr lang="en-US" dirty="0"/>
              <a:t>Section Break</a:t>
            </a:r>
          </a:p>
        </p:txBody>
      </p:sp>
      <p:pic>
        <p:nvPicPr>
          <p:cNvPr id="13" name="Picture 12">
            <a:extLst>
              <a:ext uri="{FF2B5EF4-FFF2-40B4-BE49-F238E27FC236}">
                <a16:creationId xmlns:a16="http://schemas.microsoft.com/office/drawing/2014/main" id="{EF47412A-1442-9B4E-9CBF-4984523BE5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67954" y="4783899"/>
            <a:ext cx="838130" cy="246509"/>
          </a:xfrm>
          <a:prstGeom prst="rect">
            <a:avLst/>
          </a:prstGeom>
        </p:spPr>
      </p:pic>
      <p:sp>
        <p:nvSpPr>
          <p:cNvPr id="14" name="footer ">
            <a:extLst>
              <a:ext uri="{FF2B5EF4-FFF2-40B4-BE49-F238E27FC236}">
                <a16:creationId xmlns:a16="http://schemas.microsoft.com/office/drawing/2014/main" id="{EE5C7AAC-B090-304F-BE7B-9BF49FA8EB58}"/>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Nova Cond Light" panose="020B0306020202020204" pitchFamily="34" charset="0"/>
              </a:rPr>
              <a:t>© 2023 Beckman Coulter, Inc. All rights reserved. </a:t>
            </a:r>
          </a:p>
        </p:txBody>
      </p:sp>
      <p:sp>
        <p:nvSpPr>
          <p:cNvPr id="2" name="TextBox 1">
            <a:extLst>
              <a:ext uri="{FF2B5EF4-FFF2-40B4-BE49-F238E27FC236}">
                <a16:creationId xmlns:a16="http://schemas.microsoft.com/office/drawing/2014/main" id="{B545651B-381C-BF09-B961-86F0A0BF45C5}"/>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chemeClr val="bg1"/>
                </a:solidFill>
              </a:rPr>
              <a:pPr algn="ctr"/>
              <a:t>‹#›</a:t>
            </a:fld>
            <a:endParaRPr lang="en-US" sz="600" b="1" dirty="0">
              <a:solidFill>
                <a:schemeClr val="bg1"/>
              </a:solidFill>
            </a:endParaRPr>
          </a:p>
        </p:txBody>
      </p:sp>
    </p:spTree>
    <p:extLst>
      <p:ext uri="{BB962C8B-B14F-4D97-AF65-F5344CB8AC3E}">
        <p14:creationId xmlns:p14="http://schemas.microsoft.com/office/powerpoint/2010/main" val="2397214844"/>
      </p:ext>
    </p:extLst>
  </p:cSld>
  <p:clrMapOvr>
    <a:masterClrMapping/>
  </p:clrMapOvr>
  <p:extLst>
    <p:ext uri="{DCECCB84-F9BA-43D5-87BE-67443E8EF086}">
      <p15:sldGuideLst xmlns:p15="http://schemas.microsoft.com/office/powerpoint/2012/main">
        <p15:guide id="1" pos="2880">
          <p15:clr>
            <a:srgbClr val="FBAE40"/>
          </p15:clr>
        </p15:guide>
        <p15:guide id="2" pos="3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Break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98EAE2-19B9-CB4B-BC63-15A2E7EFE1C0}"/>
              </a:ext>
            </a:extLst>
          </p:cNvPr>
          <p:cNvSpPr/>
          <p:nvPr userDrawn="1"/>
        </p:nvSpPr>
        <p:spPr>
          <a:xfrm>
            <a:off x="0" y="0"/>
            <a:ext cx="9144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3D6B4198-2295-B84F-A393-98E3A4BC7875}"/>
              </a:ext>
            </a:extLst>
          </p:cNvPr>
          <p:cNvSpPr>
            <a:spLocks noGrp="1"/>
          </p:cNvSpPr>
          <p:nvPr>
            <p:ph type="title" hasCustomPrompt="1"/>
          </p:nvPr>
        </p:nvSpPr>
        <p:spPr>
          <a:xfrm>
            <a:off x="2838178" y="3171574"/>
            <a:ext cx="3496238" cy="625726"/>
          </a:xfrm>
          <a:prstGeom prst="rect">
            <a:avLst/>
          </a:prstGeom>
        </p:spPr>
        <p:txBody>
          <a:bodyPr lIns="0" tIns="0" rIns="0" bIns="0"/>
          <a:lstStyle>
            <a:lvl1pPr algn="ctr">
              <a:defRPr sz="4000" b="1" i="0" cap="none" baseline="0">
                <a:solidFill>
                  <a:schemeClr val="bg1"/>
                </a:solidFill>
                <a:latin typeface="Arial Nova Cond" panose="020B0506020202020204" pitchFamily="34" charset="0"/>
              </a:defRPr>
            </a:lvl1pPr>
          </a:lstStyle>
          <a:p>
            <a:r>
              <a:rPr lang="en-US" dirty="0"/>
              <a:t>THANK YOU</a:t>
            </a:r>
          </a:p>
        </p:txBody>
      </p:sp>
      <p:sp>
        <p:nvSpPr>
          <p:cNvPr id="6" name="Picture Placeholder 30">
            <a:extLst>
              <a:ext uri="{FF2B5EF4-FFF2-40B4-BE49-F238E27FC236}">
                <a16:creationId xmlns:a16="http://schemas.microsoft.com/office/drawing/2014/main" id="{E1B7DEE7-1680-034B-9923-53B4003CC042}"/>
              </a:ext>
            </a:extLst>
          </p:cNvPr>
          <p:cNvSpPr>
            <a:spLocks noGrp="1"/>
          </p:cNvSpPr>
          <p:nvPr>
            <p:ph type="pic" sz="quarter" idx="18" hasCustomPrompt="1"/>
          </p:nvPr>
        </p:nvSpPr>
        <p:spPr>
          <a:xfrm>
            <a:off x="3171961" y="204114"/>
            <a:ext cx="2828673" cy="2828673"/>
          </a:xfrm>
          <a:prstGeom prst="ellipse">
            <a:avLst/>
          </a:prstGeom>
          <a:solidFill>
            <a:schemeClr val="bg1">
              <a:lumMod val="95000"/>
            </a:schemeClr>
          </a:solidFill>
        </p:spPr>
        <p:txBody>
          <a:bodyPr anchor="ctr" anchorCtr="0">
            <a:normAutofit/>
          </a:bodyPr>
          <a:lstStyle>
            <a:lvl1pPr marL="0" indent="0" algn="ctr">
              <a:buNone/>
              <a:defRPr sz="2000">
                <a:solidFill>
                  <a:schemeClr val="bg1"/>
                </a:solidFill>
              </a:defRPr>
            </a:lvl1pPr>
          </a:lstStyle>
          <a:p>
            <a:r>
              <a:rPr lang="en-US"/>
              <a:t>Picture</a:t>
            </a:r>
          </a:p>
        </p:txBody>
      </p:sp>
      <p:sp>
        <p:nvSpPr>
          <p:cNvPr id="7" name="Rectangle 6">
            <a:extLst>
              <a:ext uri="{FF2B5EF4-FFF2-40B4-BE49-F238E27FC236}">
                <a16:creationId xmlns:a16="http://schemas.microsoft.com/office/drawing/2014/main" id="{D8568FD5-4D98-0643-B69A-7F890F443197}"/>
              </a:ext>
            </a:extLst>
          </p:cNvPr>
          <p:cNvSpPr/>
          <p:nvPr userDrawn="1"/>
        </p:nvSpPr>
        <p:spPr>
          <a:xfrm>
            <a:off x="505674" y="4368933"/>
            <a:ext cx="8161247" cy="43088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Nova Cond Light" panose="020B0306020202020204" pitchFamily="34" charset="0"/>
              </a:rPr>
              <a:t>COMPANY CONFIDENTIAL FOR INTERNAL USE ONLY</a:t>
            </a:r>
            <a:r>
              <a:rPr lang="en-US" sz="700" b="0" i="0" dirty="0">
                <a:solidFill>
                  <a:schemeClr val="bg1"/>
                </a:solidFill>
                <a:latin typeface="Arial Nova Cond Light" panose="020B0306020202020204" pitchFamily="34" charset="0"/>
              </a:rPr>
              <a:t> </a:t>
            </a:r>
          </a:p>
          <a:p>
            <a:pPr algn="ctr"/>
            <a:r>
              <a:rPr lang="en-US" sz="700" b="0" i="0" dirty="0">
                <a:solidFill>
                  <a:schemeClr val="bg1"/>
                </a:solidFill>
                <a:latin typeface="Arial Nova Cond Light" panose="020B0306020202020204" pitchFamily="34" charset="0"/>
              </a:rPr>
              <a:t>© 2022 Beckman Coulter, Inc. All rights reserved.</a:t>
            </a:r>
          </a:p>
          <a:p>
            <a:pPr algn="ctr"/>
            <a:r>
              <a:rPr lang="en-US" sz="700" b="0" i="0" dirty="0">
                <a:solidFill>
                  <a:schemeClr val="bg1"/>
                </a:solidFill>
                <a:latin typeface="Arial Nova Cond Light" panose="020B0306020202020204" pitchFamily="34" charset="0"/>
              </a:rPr>
              <a:t>Beckman Coulter, the stylized logo, and the Beckman Coulter product and service marks mentioned herein </a:t>
            </a:r>
            <a:br>
              <a:rPr lang="en-US" sz="700" b="0" i="0" dirty="0">
                <a:solidFill>
                  <a:schemeClr val="bg1"/>
                </a:solidFill>
                <a:latin typeface="Arial Nova Cond Light" panose="020B0306020202020204" pitchFamily="34" charset="0"/>
              </a:rPr>
            </a:br>
            <a:r>
              <a:rPr lang="en-US" sz="700" b="0" i="0" dirty="0">
                <a:solidFill>
                  <a:schemeClr val="bg1"/>
                </a:solidFill>
                <a:latin typeface="Arial Nova Cond Light" panose="020B0306020202020204" pitchFamily="34" charset="0"/>
              </a:rPr>
              <a:t>are trademarks or registered trademarks of Beckman Coulter, Inc. in the United States and other countries.   </a:t>
            </a:r>
          </a:p>
        </p:txBody>
      </p:sp>
      <p:pic>
        <p:nvPicPr>
          <p:cNvPr id="8" name="Picture 7">
            <a:extLst>
              <a:ext uri="{FF2B5EF4-FFF2-40B4-BE49-F238E27FC236}">
                <a16:creationId xmlns:a16="http://schemas.microsoft.com/office/drawing/2014/main" id="{286D4761-51D4-E047-BC32-EE63D81571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931435" y="3839962"/>
            <a:ext cx="1281130" cy="376803"/>
          </a:xfrm>
          <a:prstGeom prst="rect">
            <a:avLst/>
          </a:prstGeom>
        </p:spPr>
      </p:pic>
      <p:sp>
        <p:nvSpPr>
          <p:cNvPr id="9" name="Text Placeholder 2">
            <a:extLst>
              <a:ext uri="{FF2B5EF4-FFF2-40B4-BE49-F238E27FC236}">
                <a16:creationId xmlns:a16="http://schemas.microsoft.com/office/drawing/2014/main" id="{0409EBAC-2F79-C047-8A94-FCDEA36BFB85}"/>
              </a:ext>
            </a:extLst>
          </p:cNvPr>
          <p:cNvSpPr>
            <a:spLocks noGrp="1"/>
          </p:cNvSpPr>
          <p:nvPr>
            <p:ph type="body" sz="quarter" idx="10" hasCustomPrompt="1"/>
          </p:nvPr>
        </p:nvSpPr>
        <p:spPr>
          <a:xfrm>
            <a:off x="2838178" y="4842482"/>
            <a:ext cx="3496238" cy="148618"/>
          </a:xfrm>
        </p:spPr>
        <p:txBody>
          <a:bodyPr/>
          <a:lstStyle>
            <a:lvl1pPr algn="ctr">
              <a:buNone/>
              <a:defRPr sz="700" b="0" i="0">
                <a:solidFill>
                  <a:schemeClr val="bg1"/>
                </a:solidFill>
                <a:latin typeface="Arial Nova Cond Light" panose="020B0306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2022-xxxx</a:t>
            </a:r>
          </a:p>
        </p:txBody>
      </p:sp>
    </p:spTree>
    <p:extLst>
      <p:ext uri="{BB962C8B-B14F-4D97-AF65-F5344CB8AC3E}">
        <p14:creationId xmlns:p14="http://schemas.microsoft.com/office/powerpoint/2010/main" val="455984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ection Break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98EAE2-19B9-CB4B-BC63-15A2E7EFE1C0}"/>
              </a:ext>
            </a:extLst>
          </p:cNvPr>
          <p:cNvSpPr/>
          <p:nvPr userDrawn="1"/>
        </p:nvSpPr>
        <p:spPr>
          <a:xfrm>
            <a:off x="0" y="0"/>
            <a:ext cx="9144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474D9CA-3203-1D44-AD2E-8E3D28BFCA64}"/>
              </a:ext>
            </a:extLst>
          </p:cNvPr>
          <p:cNvPicPr>
            <a:picLocks noChangeAspect="1"/>
          </p:cNvPicPr>
          <p:nvPr userDrawn="1"/>
        </p:nvPicPr>
        <p:blipFill rotWithShape="1">
          <a:blip r:embed="rId2"/>
          <a:srcRect l="14493" r="38821" b="29969"/>
          <a:stretch/>
        </p:blipFill>
        <p:spPr>
          <a:xfrm>
            <a:off x="3163982" y="196134"/>
            <a:ext cx="2844631" cy="2844631"/>
          </a:xfrm>
          <a:prstGeom prst="ellipse">
            <a:avLst/>
          </a:prstGeom>
        </p:spPr>
      </p:pic>
      <p:sp>
        <p:nvSpPr>
          <p:cNvPr id="12" name="Title 1">
            <a:extLst>
              <a:ext uri="{FF2B5EF4-FFF2-40B4-BE49-F238E27FC236}">
                <a16:creationId xmlns:a16="http://schemas.microsoft.com/office/drawing/2014/main" id="{00A71429-D624-4C47-8AC9-9ED43D688529}"/>
              </a:ext>
            </a:extLst>
          </p:cNvPr>
          <p:cNvSpPr>
            <a:spLocks noGrp="1"/>
          </p:cNvSpPr>
          <p:nvPr>
            <p:ph type="title" hasCustomPrompt="1"/>
          </p:nvPr>
        </p:nvSpPr>
        <p:spPr>
          <a:xfrm>
            <a:off x="2838178" y="3171574"/>
            <a:ext cx="3496238" cy="625726"/>
          </a:xfrm>
          <a:prstGeom prst="rect">
            <a:avLst/>
          </a:prstGeom>
        </p:spPr>
        <p:txBody>
          <a:bodyPr lIns="0" tIns="0" rIns="0" bIns="0"/>
          <a:lstStyle>
            <a:lvl1pPr algn="ctr">
              <a:defRPr sz="4000" b="1" i="0" cap="none" baseline="0">
                <a:solidFill>
                  <a:schemeClr val="bg1"/>
                </a:solidFill>
                <a:latin typeface="Arial Nova Cond" panose="020B0506020202020204" pitchFamily="34" charset="0"/>
              </a:defRPr>
            </a:lvl1pPr>
          </a:lstStyle>
          <a:p>
            <a:r>
              <a:rPr lang="en-US" dirty="0"/>
              <a:t>THANK YOU</a:t>
            </a:r>
          </a:p>
        </p:txBody>
      </p:sp>
      <p:sp>
        <p:nvSpPr>
          <p:cNvPr id="17" name="Text Placeholder 2">
            <a:extLst>
              <a:ext uri="{FF2B5EF4-FFF2-40B4-BE49-F238E27FC236}">
                <a16:creationId xmlns:a16="http://schemas.microsoft.com/office/drawing/2014/main" id="{C4E91F06-69FE-4F88-959D-E60523D9687C}"/>
              </a:ext>
            </a:extLst>
          </p:cNvPr>
          <p:cNvSpPr>
            <a:spLocks noGrp="1"/>
          </p:cNvSpPr>
          <p:nvPr>
            <p:ph type="body" sz="quarter" idx="10" hasCustomPrompt="1"/>
          </p:nvPr>
        </p:nvSpPr>
        <p:spPr>
          <a:xfrm>
            <a:off x="2838178" y="4842482"/>
            <a:ext cx="3496238" cy="148618"/>
          </a:xfrm>
        </p:spPr>
        <p:txBody>
          <a:bodyPr/>
          <a:lstStyle>
            <a:lvl1pPr algn="ctr">
              <a:buNone/>
              <a:defRPr sz="700" b="0" i="0">
                <a:solidFill>
                  <a:schemeClr val="bg1"/>
                </a:solidFill>
                <a:latin typeface="Arial Nova Cond Light" panose="020B0306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2023-xxxx</a:t>
            </a:r>
          </a:p>
        </p:txBody>
      </p:sp>
      <p:sp>
        <p:nvSpPr>
          <p:cNvPr id="9" name="Rectangle 8">
            <a:extLst>
              <a:ext uri="{FF2B5EF4-FFF2-40B4-BE49-F238E27FC236}">
                <a16:creationId xmlns:a16="http://schemas.microsoft.com/office/drawing/2014/main" id="{D1E817ED-6A71-40DA-99A1-EB3AFF0BAC7F}"/>
              </a:ext>
            </a:extLst>
          </p:cNvPr>
          <p:cNvSpPr/>
          <p:nvPr userDrawn="1"/>
        </p:nvSpPr>
        <p:spPr>
          <a:xfrm>
            <a:off x="505674" y="4368933"/>
            <a:ext cx="8161247" cy="43088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Nova Cond Light" panose="020B0306020202020204" pitchFamily="34" charset="0"/>
              </a:rPr>
              <a:t>COMPANY CONFIDENTIAL FOR INTERNAL USE ONLY</a:t>
            </a:r>
            <a:r>
              <a:rPr lang="en-US" sz="700" b="0" i="0" dirty="0">
                <a:solidFill>
                  <a:schemeClr val="bg1"/>
                </a:solidFill>
                <a:latin typeface="Arial Nova Cond Light" panose="020B0306020202020204" pitchFamily="34" charset="0"/>
              </a:rPr>
              <a:t> </a:t>
            </a:r>
          </a:p>
          <a:p>
            <a:pPr algn="ctr"/>
            <a:r>
              <a:rPr lang="en-US" sz="700" b="0" i="0" dirty="0">
                <a:solidFill>
                  <a:schemeClr val="bg1"/>
                </a:solidFill>
                <a:latin typeface="Arial Nova Cond Light" panose="020B0306020202020204" pitchFamily="34" charset="0"/>
              </a:rPr>
              <a:t>© 2023 Beckman Coulter, Inc. All rights reserved.</a:t>
            </a:r>
          </a:p>
          <a:p>
            <a:pPr algn="ctr"/>
            <a:r>
              <a:rPr lang="en-US" sz="700" b="0" i="0" dirty="0">
                <a:solidFill>
                  <a:schemeClr val="bg1"/>
                </a:solidFill>
                <a:latin typeface="Arial Nova Cond Light" panose="020B0306020202020204" pitchFamily="34" charset="0"/>
              </a:rPr>
              <a:t>Beckman Coulter, the stylized logo, and the Beckman Coulter product and service marks mentioned herein </a:t>
            </a:r>
            <a:br>
              <a:rPr lang="en-US" sz="700" b="0" i="0" dirty="0">
                <a:solidFill>
                  <a:schemeClr val="bg1"/>
                </a:solidFill>
                <a:latin typeface="Arial Nova Cond Light" panose="020B0306020202020204" pitchFamily="34" charset="0"/>
              </a:rPr>
            </a:br>
            <a:r>
              <a:rPr lang="en-US" sz="700" b="0" i="0" dirty="0">
                <a:solidFill>
                  <a:schemeClr val="bg1"/>
                </a:solidFill>
                <a:latin typeface="Arial Nova Cond Light" panose="020B0306020202020204" pitchFamily="34" charset="0"/>
              </a:rPr>
              <a:t>are trademarks or registered trademarks of Beckman Coulter, Inc. in the United States and other countries.   </a:t>
            </a:r>
          </a:p>
        </p:txBody>
      </p:sp>
      <p:pic>
        <p:nvPicPr>
          <p:cNvPr id="10" name="Picture 9">
            <a:extLst>
              <a:ext uri="{FF2B5EF4-FFF2-40B4-BE49-F238E27FC236}">
                <a16:creationId xmlns:a16="http://schemas.microsoft.com/office/drawing/2014/main" id="{75FD640D-9080-43DD-8D5A-DC4BB6606AE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31435" y="3839962"/>
            <a:ext cx="1281130" cy="376803"/>
          </a:xfrm>
          <a:prstGeom prst="rect">
            <a:avLst/>
          </a:prstGeom>
        </p:spPr>
      </p:pic>
    </p:spTree>
    <p:extLst>
      <p:ext uri="{BB962C8B-B14F-4D97-AF65-F5344CB8AC3E}">
        <p14:creationId xmlns:p14="http://schemas.microsoft.com/office/powerpoint/2010/main" val="1172158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Section Break 1">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D6B4198-2295-B84F-A393-98E3A4BC7875}"/>
              </a:ext>
            </a:extLst>
          </p:cNvPr>
          <p:cNvSpPr>
            <a:spLocks noGrp="1"/>
          </p:cNvSpPr>
          <p:nvPr>
            <p:ph type="title" hasCustomPrompt="1"/>
          </p:nvPr>
        </p:nvSpPr>
        <p:spPr>
          <a:xfrm>
            <a:off x="2838178" y="3207541"/>
            <a:ext cx="3496238" cy="625726"/>
          </a:xfrm>
          <a:prstGeom prst="rect">
            <a:avLst/>
          </a:prstGeom>
        </p:spPr>
        <p:txBody>
          <a:bodyPr lIns="0" tIns="0" rIns="0" bIns="0"/>
          <a:lstStyle>
            <a:lvl1pPr algn="ctr">
              <a:defRPr sz="4000" b="1" i="0" cap="none" baseline="0">
                <a:solidFill>
                  <a:srgbClr val="811167"/>
                </a:solidFill>
                <a:latin typeface="Arial Nova Cond" panose="020B0506020202020204" pitchFamily="34" charset="0"/>
              </a:defRPr>
            </a:lvl1pPr>
          </a:lstStyle>
          <a:p>
            <a:r>
              <a:rPr lang="en-US" dirty="0"/>
              <a:t>THANK YOU</a:t>
            </a:r>
          </a:p>
        </p:txBody>
      </p:sp>
      <p:sp>
        <p:nvSpPr>
          <p:cNvPr id="10" name="Picture Placeholder 30">
            <a:extLst>
              <a:ext uri="{FF2B5EF4-FFF2-40B4-BE49-F238E27FC236}">
                <a16:creationId xmlns:a16="http://schemas.microsoft.com/office/drawing/2014/main" id="{3F8534C1-8A68-DE49-98F4-B92559B69D28}"/>
              </a:ext>
            </a:extLst>
          </p:cNvPr>
          <p:cNvSpPr>
            <a:spLocks noGrp="1"/>
          </p:cNvSpPr>
          <p:nvPr>
            <p:ph type="pic" sz="quarter" idx="18" hasCustomPrompt="1"/>
          </p:nvPr>
        </p:nvSpPr>
        <p:spPr>
          <a:xfrm>
            <a:off x="3171961" y="240081"/>
            <a:ext cx="2828673" cy="2828673"/>
          </a:xfrm>
          <a:prstGeom prst="ellipse">
            <a:avLst/>
          </a:prstGeom>
          <a:solidFill>
            <a:schemeClr val="bg1">
              <a:lumMod val="95000"/>
            </a:schemeClr>
          </a:solidFill>
        </p:spPr>
        <p:txBody>
          <a:bodyPr anchor="ctr" anchorCtr="0">
            <a:normAutofit/>
          </a:bodyPr>
          <a:lstStyle>
            <a:lvl1pPr marL="0" indent="0" algn="ctr">
              <a:buNone/>
              <a:defRPr sz="2000">
                <a:solidFill>
                  <a:schemeClr val="bg1"/>
                </a:solidFill>
              </a:defRPr>
            </a:lvl1pPr>
          </a:lstStyle>
          <a:p>
            <a:r>
              <a:rPr lang="en-US"/>
              <a:t>Picture</a:t>
            </a:r>
          </a:p>
        </p:txBody>
      </p:sp>
      <p:pic>
        <p:nvPicPr>
          <p:cNvPr id="7" name="Picture 6">
            <a:extLst>
              <a:ext uri="{FF2B5EF4-FFF2-40B4-BE49-F238E27FC236}">
                <a16:creationId xmlns:a16="http://schemas.microsoft.com/office/drawing/2014/main" id="{42F67933-7690-124A-BD9A-E9128699CB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988586" y="3862758"/>
            <a:ext cx="1281130" cy="376802"/>
          </a:xfrm>
          <a:prstGeom prst="rect">
            <a:avLst/>
          </a:prstGeom>
        </p:spPr>
      </p:pic>
      <p:sp>
        <p:nvSpPr>
          <p:cNvPr id="3" name="Rectangle 2">
            <a:extLst>
              <a:ext uri="{FF2B5EF4-FFF2-40B4-BE49-F238E27FC236}">
                <a16:creationId xmlns:a16="http://schemas.microsoft.com/office/drawing/2014/main" id="{B0C05C4F-B9BA-2B47-BEAE-6412CE28EB5A}"/>
              </a:ext>
            </a:extLst>
          </p:cNvPr>
          <p:cNvSpPr/>
          <p:nvPr userDrawn="1"/>
        </p:nvSpPr>
        <p:spPr>
          <a:xfrm>
            <a:off x="505674" y="4895850"/>
            <a:ext cx="2918170" cy="247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1CC57631-909C-454D-BFED-1FFA42949754}"/>
              </a:ext>
            </a:extLst>
          </p:cNvPr>
          <p:cNvSpPr>
            <a:spLocks noGrp="1"/>
          </p:cNvSpPr>
          <p:nvPr>
            <p:ph type="body" sz="quarter" idx="10" hasCustomPrompt="1"/>
          </p:nvPr>
        </p:nvSpPr>
        <p:spPr>
          <a:xfrm>
            <a:off x="2838178" y="4861987"/>
            <a:ext cx="3496238" cy="131468"/>
          </a:xfrm>
        </p:spPr>
        <p:txBody>
          <a:bodyPr/>
          <a:lstStyle>
            <a:lvl1pPr algn="ctr">
              <a:buNone/>
              <a:defRPr sz="700" b="0" i="0">
                <a:solidFill>
                  <a:schemeClr val="tx1"/>
                </a:solidFill>
                <a:latin typeface="Arial Nova Cond Light" panose="020B0306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2023-xxxx</a:t>
            </a:r>
          </a:p>
        </p:txBody>
      </p:sp>
      <p:cxnSp>
        <p:nvCxnSpPr>
          <p:cNvPr id="11" name="Straight Connector 10">
            <a:extLst>
              <a:ext uri="{FF2B5EF4-FFF2-40B4-BE49-F238E27FC236}">
                <a16:creationId xmlns:a16="http://schemas.microsoft.com/office/drawing/2014/main" id="{0EFCF22C-61DD-E647-8447-F192A974F9D8}"/>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B611EF5-C742-4C7D-BFB3-5B90DE39274E}"/>
              </a:ext>
            </a:extLst>
          </p:cNvPr>
          <p:cNvSpPr/>
          <p:nvPr userDrawn="1"/>
        </p:nvSpPr>
        <p:spPr>
          <a:xfrm>
            <a:off x="505674" y="4368933"/>
            <a:ext cx="8161247" cy="43088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accent4"/>
                </a:solidFill>
                <a:latin typeface="Arial Nova Cond Light" panose="020B0306020202020204" pitchFamily="34" charset="0"/>
              </a:rPr>
              <a:t>COMPANY CONFIDENTIAL FOR INTERNAL USE ONLY</a:t>
            </a:r>
            <a:r>
              <a:rPr lang="en-US" sz="700" b="0" i="0" dirty="0">
                <a:solidFill>
                  <a:schemeClr val="accent4"/>
                </a:solidFill>
                <a:latin typeface="Arial Nova Cond Light" panose="020B0306020202020204" pitchFamily="34" charset="0"/>
              </a:rPr>
              <a:t> </a:t>
            </a:r>
          </a:p>
          <a:p>
            <a:pPr algn="ctr"/>
            <a:r>
              <a:rPr lang="en-US" sz="700" b="0" i="0" dirty="0">
                <a:solidFill>
                  <a:schemeClr val="accent4"/>
                </a:solidFill>
                <a:latin typeface="Arial Nova Cond Light" panose="020B0306020202020204" pitchFamily="34" charset="0"/>
              </a:rPr>
              <a:t>© 2023 Beckman Coulter, Inc. All rights reserved.</a:t>
            </a:r>
          </a:p>
          <a:p>
            <a:pPr algn="ctr"/>
            <a:r>
              <a:rPr lang="en-US" sz="700" b="0" i="0" dirty="0">
                <a:solidFill>
                  <a:schemeClr val="accent4"/>
                </a:solidFill>
                <a:latin typeface="Arial Nova Cond Light" panose="020B0306020202020204" pitchFamily="34" charset="0"/>
              </a:rPr>
              <a:t>Beckman Coulter, the stylized logo, and the Beckman Coulter product and service marks mentioned herein </a:t>
            </a:r>
            <a:br>
              <a:rPr lang="en-US" sz="700" b="0" i="0" dirty="0">
                <a:solidFill>
                  <a:schemeClr val="accent4"/>
                </a:solidFill>
                <a:latin typeface="Arial Nova Cond Light" panose="020B0306020202020204" pitchFamily="34" charset="0"/>
              </a:rPr>
            </a:br>
            <a:r>
              <a:rPr lang="en-US" sz="700" b="0" i="0" dirty="0">
                <a:solidFill>
                  <a:schemeClr val="accent4"/>
                </a:solidFill>
                <a:latin typeface="Arial Nova Cond Light" panose="020B0306020202020204" pitchFamily="34" charset="0"/>
              </a:rPr>
              <a:t>are trademarks or registered trademarks of Beckman Coulter, Inc. in the United States and other countries.   </a:t>
            </a:r>
          </a:p>
        </p:txBody>
      </p:sp>
    </p:spTree>
    <p:extLst>
      <p:ext uri="{BB962C8B-B14F-4D97-AF65-F5344CB8AC3E}">
        <p14:creationId xmlns:p14="http://schemas.microsoft.com/office/powerpoint/2010/main" val="1630076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ection Break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613015-541C-1543-93AF-1576DB589EE5}"/>
              </a:ext>
            </a:extLst>
          </p:cNvPr>
          <p:cNvSpPr>
            <a:spLocks noGrp="1"/>
          </p:cNvSpPr>
          <p:nvPr>
            <p:ph type="title" hasCustomPrompt="1"/>
          </p:nvPr>
        </p:nvSpPr>
        <p:spPr>
          <a:xfrm>
            <a:off x="2838178" y="3207541"/>
            <a:ext cx="3496238" cy="625726"/>
          </a:xfrm>
          <a:prstGeom prst="rect">
            <a:avLst/>
          </a:prstGeom>
        </p:spPr>
        <p:txBody>
          <a:bodyPr lIns="0" tIns="0" rIns="0" bIns="0"/>
          <a:lstStyle>
            <a:lvl1pPr algn="ctr">
              <a:defRPr sz="4000" b="1" i="0" cap="none" baseline="0">
                <a:solidFill>
                  <a:srgbClr val="811167"/>
                </a:solidFill>
                <a:latin typeface="Arial Nova Cond" panose="020B0506020202020204" pitchFamily="34" charset="0"/>
              </a:defRPr>
            </a:lvl1pPr>
          </a:lstStyle>
          <a:p>
            <a:r>
              <a:rPr lang="en-US" dirty="0"/>
              <a:t>THANK YOU</a:t>
            </a:r>
          </a:p>
        </p:txBody>
      </p:sp>
      <p:pic>
        <p:nvPicPr>
          <p:cNvPr id="15" name="Picture 14">
            <a:extLst>
              <a:ext uri="{FF2B5EF4-FFF2-40B4-BE49-F238E27FC236}">
                <a16:creationId xmlns:a16="http://schemas.microsoft.com/office/drawing/2014/main" id="{4314782B-BA60-8E40-9070-6A39FBA7AC9F}"/>
              </a:ext>
            </a:extLst>
          </p:cNvPr>
          <p:cNvPicPr>
            <a:picLocks noChangeAspect="1"/>
          </p:cNvPicPr>
          <p:nvPr userDrawn="1"/>
        </p:nvPicPr>
        <p:blipFill rotWithShape="1">
          <a:blip r:embed="rId2"/>
          <a:srcRect l="29672" t="-865" r="194" b="865"/>
          <a:stretch/>
        </p:blipFill>
        <p:spPr>
          <a:xfrm>
            <a:off x="3164100" y="233078"/>
            <a:ext cx="2844631" cy="2844631"/>
          </a:xfrm>
          <a:prstGeom prst="ellipse">
            <a:avLst/>
          </a:prstGeom>
        </p:spPr>
      </p:pic>
      <p:sp>
        <p:nvSpPr>
          <p:cNvPr id="8" name="Rectangle 7">
            <a:extLst>
              <a:ext uri="{FF2B5EF4-FFF2-40B4-BE49-F238E27FC236}">
                <a16:creationId xmlns:a16="http://schemas.microsoft.com/office/drawing/2014/main" id="{12069EB4-BC37-0D4D-810C-DB3E74A8C202}"/>
              </a:ext>
            </a:extLst>
          </p:cNvPr>
          <p:cNvSpPr/>
          <p:nvPr userDrawn="1"/>
        </p:nvSpPr>
        <p:spPr>
          <a:xfrm>
            <a:off x="505674" y="4895851"/>
            <a:ext cx="3254872" cy="14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4E0229BA-0271-134D-840F-D8F5761121CF}"/>
              </a:ext>
            </a:extLst>
          </p:cNvPr>
          <p:cNvSpPr>
            <a:spLocks noGrp="1"/>
          </p:cNvSpPr>
          <p:nvPr>
            <p:ph type="body" sz="quarter" idx="10" hasCustomPrompt="1"/>
          </p:nvPr>
        </p:nvSpPr>
        <p:spPr>
          <a:xfrm>
            <a:off x="2838178" y="4861987"/>
            <a:ext cx="3496238" cy="247650"/>
          </a:xfrm>
        </p:spPr>
        <p:txBody>
          <a:bodyPr/>
          <a:lstStyle>
            <a:lvl1pPr algn="ctr">
              <a:buNone/>
              <a:defRPr sz="700" b="0" i="0">
                <a:solidFill>
                  <a:schemeClr val="tx1"/>
                </a:solidFill>
                <a:latin typeface="Arial Nova Cond Light" panose="020B0306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2023-xxxx</a:t>
            </a:r>
          </a:p>
        </p:txBody>
      </p:sp>
      <p:cxnSp>
        <p:nvCxnSpPr>
          <p:cNvPr id="9" name="Straight Connector 8">
            <a:extLst>
              <a:ext uri="{FF2B5EF4-FFF2-40B4-BE49-F238E27FC236}">
                <a16:creationId xmlns:a16="http://schemas.microsoft.com/office/drawing/2014/main" id="{5414AD1E-B4F1-0043-82A4-AE3BB0ECCED2}"/>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9023107-F20A-4422-8FDF-44987B3FC78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88586" y="3862758"/>
            <a:ext cx="1281130" cy="376802"/>
          </a:xfrm>
          <a:prstGeom prst="rect">
            <a:avLst/>
          </a:prstGeom>
        </p:spPr>
      </p:pic>
      <p:sp>
        <p:nvSpPr>
          <p:cNvPr id="16" name="Rectangle 15">
            <a:extLst>
              <a:ext uri="{FF2B5EF4-FFF2-40B4-BE49-F238E27FC236}">
                <a16:creationId xmlns:a16="http://schemas.microsoft.com/office/drawing/2014/main" id="{D59AA301-9CEB-4296-AAA5-B2402AF40957}"/>
              </a:ext>
            </a:extLst>
          </p:cNvPr>
          <p:cNvSpPr/>
          <p:nvPr userDrawn="1"/>
        </p:nvSpPr>
        <p:spPr>
          <a:xfrm>
            <a:off x="505674" y="4368933"/>
            <a:ext cx="8161247" cy="43088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accent4"/>
                </a:solidFill>
                <a:latin typeface="Arial Nova Cond Light" panose="020B0306020202020204" pitchFamily="34" charset="0"/>
              </a:rPr>
              <a:t>COMPANY CONFIDENTIAL FOR INTERNAL USE ONLY</a:t>
            </a:r>
            <a:r>
              <a:rPr lang="en-US" sz="700" b="0" i="0" dirty="0">
                <a:solidFill>
                  <a:schemeClr val="accent4"/>
                </a:solidFill>
                <a:latin typeface="Arial Nova Cond Light" panose="020B0306020202020204" pitchFamily="34" charset="0"/>
              </a:rPr>
              <a:t> </a:t>
            </a:r>
          </a:p>
          <a:p>
            <a:pPr algn="ctr"/>
            <a:r>
              <a:rPr lang="en-US" sz="700" b="0" i="0" dirty="0">
                <a:solidFill>
                  <a:schemeClr val="accent4"/>
                </a:solidFill>
                <a:latin typeface="Arial Nova Cond Light" panose="020B0306020202020204" pitchFamily="34" charset="0"/>
              </a:rPr>
              <a:t>© 2023 Beckman Coulter, Inc. All rights reserved.</a:t>
            </a:r>
          </a:p>
          <a:p>
            <a:pPr algn="ctr"/>
            <a:r>
              <a:rPr lang="en-US" sz="700" b="0" i="0" dirty="0">
                <a:solidFill>
                  <a:schemeClr val="accent4"/>
                </a:solidFill>
                <a:latin typeface="Arial Nova Cond Light" panose="020B0306020202020204" pitchFamily="34" charset="0"/>
              </a:rPr>
              <a:t>Beckman Coulter, the stylized logo, and the Beckman Coulter product and service marks mentioned herein </a:t>
            </a:r>
            <a:br>
              <a:rPr lang="en-US" sz="700" b="0" i="0" dirty="0">
                <a:solidFill>
                  <a:schemeClr val="accent4"/>
                </a:solidFill>
                <a:latin typeface="Arial Nova Cond Light" panose="020B0306020202020204" pitchFamily="34" charset="0"/>
              </a:rPr>
            </a:br>
            <a:r>
              <a:rPr lang="en-US" sz="700" b="0" i="0" dirty="0">
                <a:solidFill>
                  <a:schemeClr val="accent4"/>
                </a:solidFill>
                <a:latin typeface="Arial Nova Cond Light" panose="020B0306020202020204" pitchFamily="34" charset="0"/>
              </a:rPr>
              <a:t>are trademarks or registered trademarks of Beckman Coulter, Inc. in the United States and other countries.   </a:t>
            </a:r>
          </a:p>
        </p:txBody>
      </p:sp>
    </p:spTree>
    <p:extLst>
      <p:ext uri="{BB962C8B-B14F-4D97-AF65-F5344CB8AC3E}">
        <p14:creationId xmlns:p14="http://schemas.microsoft.com/office/powerpoint/2010/main" val="3467060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hank You Slide 1">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D999FDD-A59D-FE41-96A5-6C50349B077F}"/>
              </a:ext>
            </a:extLst>
          </p:cNvPr>
          <p:cNvSpPr/>
          <p:nvPr userDrawn="1"/>
        </p:nvSpPr>
        <p:spPr>
          <a:xfrm>
            <a:off x="0" y="0"/>
            <a:ext cx="9144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element 2" descr="arrow-simple.png">
            <a:extLst>
              <a:ext uri="{FF2B5EF4-FFF2-40B4-BE49-F238E27FC236}">
                <a16:creationId xmlns:a16="http://schemas.microsoft.com/office/drawing/2014/main" id="{61F1EBD4-3FD4-F24F-A966-32783A5F5DF4}"/>
              </a:ext>
            </a:extLst>
          </p:cNvPr>
          <p:cNvPicPr>
            <a:picLocks noChangeAspect="1"/>
          </p:cNvPicPr>
          <p:nvPr userDrawn="1"/>
        </p:nvPicPr>
        <p:blipFill rotWithShape="1">
          <a:blip r:embed="rId2" cstate="email">
            <a:alphaModFix amt="60000"/>
            <a:extLst>
              <a:ext uri="{28A0092B-C50C-407E-A947-70E740481C1C}">
                <a14:useLocalDpi xmlns:a14="http://schemas.microsoft.com/office/drawing/2010/main"/>
              </a:ext>
            </a:extLst>
          </a:blip>
          <a:srcRect/>
          <a:stretch/>
        </p:blipFill>
        <p:spPr>
          <a:xfrm>
            <a:off x="0" y="125644"/>
            <a:ext cx="353320" cy="799384"/>
          </a:xfrm>
          <a:prstGeom prst="rect">
            <a:avLst/>
          </a:prstGeom>
        </p:spPr>
      </p:pic>
      <p:sp>
        <p:nvSpPr>
          <p:cNvPr id="35" name="Title 1">
            <a:extLst>
              <a:ext uri="{FF2B5EF4-FFF2-40B4-BE49-F238E27FC236}">
                <a16:creationId xmlns:a16="http://schemas.microsoft.com/office/drawing/2014/main" id="{97CC0CC4-6349-6B4E-A53B-478CAAF30965}"/>
              </a:ext>
            </a:extLst>
          </p:cNvPr>
          <p:cNvSpPr>
            <a:spLocks noGrp="1"/>
          </p:cNvSpPr>
          <p:nvPr>
            <p:ph type="title" hasCustomPrompt="1"/>
          </p:nvPr>
        </p:nvSpPr>
        <p:spPr>
          <a:xfrm>
            <a:off x="505674" y="2161335"/>
            <a:ext cx="8161248" cy="507724"/>
          </a:xfrm>
          <a:prstGeom prst="rect">
            <a:avLst/>
          </a:prstGeom>
        </p:spPr>
        <p:txBody>
          <a:bodyPr lIns="0" tIns="0" rIns="0" bIns="0"/>
          <a:lstStyle>
            <a:lvl1pPr algn="ctr">
              <a:defRPr sz="4000" b="1" i="0" cap="none" baseline="0">
                <a:solidFill>
                  <a:schemeClr val="bg1"/>
                </a:solidFill>
                <a:latin typeface="Arial Nova Cond" panose="020B0506020202020204" pitchFamily="34" charset="0"/>
              </a:defRPr>
            </a:lvl1pPr>
          </a:lstStyle>
          <a:p>
            <a:r>
              <a:rPr lang="en-US" dirty="0"/>
              <a:t>THANK YOU</a:t>
            </a:r>
          </a:p>
        </p:txBody>
      </p:sp>
      <p:sp>
        <p:nvSpPr>
          <p:cNvPr id="14" name="Text Placeholder 2">
            <a:extLst>
              <a:ext uri="{FF2B5EF4-FFF2-40B4-BE49-F238E27FC236}">
                <a16:creationId xmlns:a16="http://schemas.microsoft.com/office/drawing/2014/main" id="{AE3207C2-BD6B-4D44-99C5-ECB36C0C9882}"/>
              </a:ext>
            </a:extLst>
          </p:cNvPr>
          <p:cNvSpPr>
            <a:spLocks noGrp="1"/>
          </p:cNvSpPr>
          <p:nvPr>
            <p:ph type="body" sz="quarter" idx="10" hasCustomPrompt="1"/>
          </p:nvPr>
        </p:nvSpPr>
        <p:spPr>
          <a:xfrm>
            <a:off x="2838178" y="4842482"/>
            <a:ext cx="3496238" cy="148618"/>
          </a:xfrm>
        </p:spPr>
        <p:txBody>
          <a:bodyPr/>
          <a:lstStyle>
            <a:lvl1pPr algn="ctr">
              <a:buNone/>
              <a:defRPr sz="700" b="0" i="0">
                <a:solidFill>
                  <a:schemeClr val="bg1"/>
                </a:solidFill>
                <a:latin typeface="Arial Nova Cond Light" panose="020B0306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2023-xxxx</a:t>
            </a:r>
          </a:p>
        </p:txBody>
      </p:sp>
      <p:sp>
        <p:nvSpPr>
          <p:cNvPr id="9" name="Rectangle 8">
            <a:extLst>
              <a:ext uri="{FF2B5EF4-FFF2-40B4-BE49-F238E27FC236}">
                <a16:creationId xmlns:a16="http://schemas.microsoft.com/office/drawing/2014/main" id="{DE9C829A-7375-43D7-8F50-7DAAADE979F8}"/>
              </a:ext>
            </a:extLst>
          </p:cNvPr>
          <p:cNvSpPr/>
          <p:nvPr userDrawn="1"/>
        </p:nvSpPr>
        <p:spPr>
          <a:xfrm>
            <a:off x="505674" y="4368933"/>
            <a:ext cx="8161247" cy="43088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Nova Cond Light" panose="020B0306020202020204" pitchFamily="34" charset="0"/>
              </a:rPr>
              <a:t>COMPANY CONFIDENTIAL FOR INTERNAL USE ONLY</a:t>
            </a:r>
            <a:r>
              <a:rPr lang="en-US" sz="700" b="0" i="0" dirty="0">
                <a:solidFill>
                  <a:schemeClr val="bg1"/>
                </a:solidFill>
                <a:latin typeface="Arial Nova Cond Light" panose="020B0306020202020204" pitchFamily="34" charset="0"/>
              </a:rPr>
              <a:t> </a:t>
            </a:r>
          </a:p>
          <a:p>
            <a:pPr algn="ctr"/>
            <a:r>
              <a:rPr lang="en-US" sz="700" b="0" i="0" dirty="0">
                <a:solidFill>
                  <a:schemeClr val="bg1"/>
                </a:solidFill>
                <a:latin typeface="Arial Nova Cond Light" panose="020B0306020202020204" pitchFamily="34" charset="0"/>
              </a:rPr>
              <a:t>© 2023 Beckman Coulter, Inc. All rights reserved.</a:t>
            </a:r>
          </a:p>
          <a:p>
            <a:pPr algn="ctr"/>
            <a:r>
              <a:rPr lang="en-US" sz="700" b="0" i="0" dirty="0">
                <a:solidFill>
                  <a:schemeClr val="bg1"/>
                </a:solidFill>
                <a:latin typeface="Arial Nova Cond Light" panose="020B0306020202020204" pitchFamily="34" charset="0"/>
              </a:rPr>
              <a:t>Beckman Coulter, the stylized logo, and the Beckman Coulter product and service marks mentioned herein </a:t>
            </a:r>
            <a:br>
              <a:rPr lang="en-US" sz="700" b="0" i="0" dirty="0">
                <a:solidFill>
                  <a:schemeClr val="bg1"/>
                </a:solidFill>
                <a:latin typeface="Arial Nova Cond Light" panose="020B0306020202020204" pitchFamily="34" charset="0"/>
              </a:rPr>
            </a:br>
            <a:r>
              <a:rPr lang="en-US" sz="700" b="0" i="0" dirty="0">
                <a:solidFill>
                  <a:schemeClr val="bg1"/>
                </a:solidFill>
                <a:latin typeface="Arial Nova Cond Light" panose="020B0306020202020204" pitchFamily="34" charset="0"/>
              </a:rPr>
              <a:t>are trademarks or registered trademarks of Beckman Coulter, Inc. in the United States and other countries.   </a:t>
            </a:r>
          </a:p>
        </p:txBody>
      </p:sp>
      <p:pic>
        <p:nvPicPr>
          <p:cNvPr id="10" name="Picture 9">
            <a:extLst>
              <a:ext uri="{FF2B5EF4-FFF2-40B4-BE49-F238E27FC236}">
                <a16:creationId xmlns:a16="http://schemas.microsoft.com/office/drawing/2014/main" id="{83C2ABEB-4A87-495F-B10E-87F15516B49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31435" y="3839962"/>
            <a:ext cx="1281130" cy="376803"/>
          </a:xfrm>
          <a:prstGeom prst="rect">
            <a:avLst/>
          </a:prstGeom>
        </p:spPr>
      </p:pic>
    </p:spTree>
    <p:extLst>
      <p:ext uri="{BB962C8B-B14F-4D97-AF65-F5344CB8AC3E}">
        <p14:creationId xmlns:p14="http://schemas.microsoft.com/office/powerpoint/2010/main" val="35531719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3FC9698-10D7-4D79-B61C-A2F94DAD17D0}"/>
              </a:ext>
            </a:extLst>
          </p:cNvPr>
          <p:cNvSpPr>
            <a:spLocks noGrp="1"/>
          </p:cNvSpPr>
          <p:nvPr>
            <p:ph type="title" hasCustomPrompt="1"/>
          </p:nvPr>
        </p:nvSpPr>
        <p:spPr>
          <a:xfrm>
            <a:off x="550615" y="186719"/>
            <a:ext cx="8153769" cy="671610"/>
          </a:xfrm>
          <a:prstGeom prst="rect">
            <a:avLst/>
          </a:prstGeom>
        </p:spPr>
        <p:txBody>
          <a:bodyPr vert="horz" lIns="0" tIns="0" rIns="0" bIns="0" rtlCol="0" anchor="ctr">
            <a:normAutofit/>
          </a:bodyPr>
          <a:lstStyle/>
          <a:p>
            <a:r>
              <a:rPr lang="en-US" dirty="0"/>
              <a:t>REFERENCES</a:t>
            </a:r>
          </a:p>
        </p:txBody>
      </p:sp>
      <p:sp>
        <p:nvSpPr>
          <p:cNvPr id="4" name="Text Placeholder 2">
            <a:extLst>
              <a:ext uri="{FF2B5EF4-FFF2-40B4-BE49-F238E27FC236}">
                <a16:creationId xmlns:a16="http://schemas.microsoft.com/office/drawing/2014/main" id="{D216CC76-0991-410B-9A18-BB5A9A5DAC5B}"/>
              </a:ext>
            </a:extLst>
          </p:cNvPr>
          <p:cNvSpPr>
            <a:spLocks noGrp="1"/>
          </p:cNvSpPr>
          <p:nvPr>
            <p:ph idx="1" hasCustomPrompt="1"/>
          </p:nvPr>
        </p:nvSpPr>
        <p:spPr>
          <a:xfrm>
            <a:off x="550616" y="911253"/>
            <a:ext cx="8153768" cy="3262312"/>
          </a:xfrm>
          <a:prstGeom prst="rect">
            <a:avLst/>
          </a:prstGeom>
        </p:spPr>
        <p:txBody>
          <a:bodyPr vert="horz" lIns="0" tIns="0" rIns="0" bIns="0" rtlCol="0">
            <a:normAutofit/>
          </a:bodyPr>
          <a:lstStyle>
            <a:lvl1pPr marL="182880" indent="-182880">
              <a:spcBef>
                <a:spcPts val="600"/>
              </a:spcBef>
              <a:buClr>
                <a:schemeClr val="accent1"/>
              </a:buClr>
              <a:buFont typeface="+mj-lt"/>
              <a:buAutoNum type="arabicPeriod"/>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Cras vel ex </a:t>
            </a:r>
            <a:r>
              <a:rPr lang="en-US" dirty="0" err="1"/>
              <a:t>tempor</a:t>
            </a:r>
            <a:r>
              <a:rPr lang="en-US" dirty="0"/>
              <a:t>, </a:t>
            </a:r>
            <a:r>
              <a:rPr lang="en-US" dirty="0" err="1"/>
              <a:t>finibus</a:t>
            </a:r>
            <a:r>
              <a:rPr lang="en-US" dirty="0"/>
              <a:t> </a:t>
            </a:r>
            <a:r>
              <a:rPr lang="en-US" dirty="0" err="1"/>
              <a:t>lectus</a:t>
            </a:r>
            <a:r>
              <a:rPr lang="en-US" dirty="0"/>
              <a:t> non, semper </a:t>
            </a:r>
            <a:r>
              <a:rPr lang="en-US" dirty="0" err="1"/>
              <a:t>lectus</a:t>
            </a:r>
            <a:r>
              <a:rPr lang="en-US" dirty="0"/>
              <a:t>. </a:t>
            </a:r>
            <a:r>
              <a:rPr lang="en-US" dirty="0" err="1"/>
              <a:t>Aenean</a:t>
            </a:r>
            <a:r>
              <a:rPr lang="en-US" dirty="0"/>
              <a:t> in </a:t>
            </a:r>
            <a:r>
              <a:rPr lang="en-US" dirty="0" err="1"/>
              <a:t>ultrices</a:t>
            </a:r>
            <a:r>
              <a:rPr lang="en-US" dirty="0"/>
              <a:t> est. </a:t>
            </a:r>
            <a:r>
              <a:rPr lang="en-US" dirty="0" err="1"/>
              <a:t>Praesent</a:t>
            </a:r>
            <a:r>
              <a:rPr lang="en-US" dirty="0"/>
              <a:t> in </a:t>
            </a:r>
            <a:r>
              <a:rPr lang="en-US" dirty="0" err="1"/>
              <a:t>feugiat</a:t>
            </a:r>
            <a:r>
              <a:rPr lang="en-US" dirty="0"/>
              <a:t> </a:t>
            </a:r>
            <a:r>
              <a:rPr lang="en-US" dirty="0" err="1"/>
              <a:t>risus</a:t>
            </a:r>
            <a:r>
              <a:rPr lang="en-US" dirty="0"/>
              <a:t>. </a:t>
            </a:r>
            <a:r>
              <a:rPr lang="en-US" dirty="0" err="1"/>
              <a:t>Phasellus</a:t>
            </a:r>
            <a:r>
              <a:rPr lang="en-US" dirty="0"/>
              <a:t> lacinia porta </a:t>
            </a:r>
            <a:r>
              <a:rPr lang="en-US" dirty="0" err="1"/>
              <a:t>enim</a:t>
            </a:r>
            <a:r>
              <a:rPr lang="en-US" dirty="0"/>
              <a:t>, in </a:t>
            </a:r>
            <a:r>
              <a:rPr lang="en-US" dirty="0" err="1"/>
              <a:t>blandit</a:t>
            </a:r>
            <a:r>
              <a:rPr lang="en-US" dirty="0"/>
              <a:t> </a:t>
            </a:r>
            <a:r>
              <a:rPr lang="en-US" dirty="0" err="1"/>
              <a:t>risus</a:t>
            </a:r>
            <a:r>
              <a:rPr lang="en-US" dirty="0"/>
              <a:t> </a:t>
            </a:r>
            <a:r>
              <a:rPr lang="en-US" dirty="0" err="1"/>
              <a:t>elementum</a:t>
            </a:r>
            <a:r>
              <a:rPr lang="en-US" dirty="0"/>
              <a:t> sit </a:t>
            </a:r>
            <a:r>
              <a:rPr lang="en-US" dirty="0" err="1"/>
              <a:t>amet</a:t>
            </a:r>
            <a:r>
              <a:rPr lang="en-US" dirty="0"/>
              <a: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Cras vel ex </a:t>
            </a:r>
            <a:r>
              <a:rPr lang="en-US" dirty="0" err="1"/>
              <a:t>tempor</a:t>
            </a:r>
            <a:r>
              <a:rPr lang="en-US" dirty="0"/>
              <a:t>, </a:t>
            </a:r>
            <a:r>
              <a:rPr lang="en-US" dirty="0" err="1"/>
              <a:t>finibus</a:t>
            </a:r>
            <a:r>
              <a:rPr lang="en-US" dirty="0"/>
              <a:t> </a:t>
            </a:r>
            <a:r>
              <a:rPr lang="en-US" dirty="0" err="1"/>
              <a:t>lectus</a:t>
            </a:r>
            <a:r>
              <a:rPr lang="en-US" dirty="0"/>
              <a:t> non, semper </a:t>
            </a:r>
            <a:r>
              <a:rPr lang="en-US" dirty="0" err="1"/>
              <a:t>lectus</a:t>
            </a:r>
            <a:r>
              <a:rPr lang="en-US" dirty="0"/>
              <a:t>. </a:t>
            </a:r>
            <a:r>
              <a:rPr lang="en-US" dirty="0" err="1"/>
              <a:t>Aenean</a:t>
            </a:r>
            <a:r>
              <a:rPr lang="en-US" dirty="0"/>
              <a:t> in </a:t>
            </a:r>
            <a:r>
              <a:rPr lang="en-US" dirty="0" err="1"/>
              <a:t>ultrices</a:t>
            </a:r>
            <a:r>
              <a:rPr lang="en-US" dirty="0"/>
              <a:t> est. </a:t>
            </a:r>
            <a:r>
              <a:rPr lang="en-US" dirty="0" err="1"/>
              <a:t>Praesent</a:t>
            </a:r>
            <a:r>
              <a:rPr lang="en-US" dirty="0"/>
              <a:t> in </a:t>
            </a:r>
            <a:r>
              <a:rPr lang="en-US" dirty="0" err="1"/>
              <a:t>feugiat</a:t>
            </a:r>
            <a:r>
              <a:rPr lang="en-US" dirty="0"/>
              <a:t> </a:t>
            </a:r>
            <a:r>
              <a:rPr lang="en-US" dirty="0" err="1"/>
              <a:t>risus</a:t>
            </a:r>
            <a:r>
              <a:rPr lang="en-US" dirty="0"/>
              <a:t>. </a:t>
            </a:r>
            <a:r>
              <a:rPr lang="en-US" dirty="0" err="1"/>
              <a:t>Phasellus</a:t>
            </a:r>
            <a:r>
              <a:rPr lang="en-US" dirty="0"/>
              <a:t> lacinia porta </a:t>
            </a:r>
            <a:r>
              <a:rPr lang="en-US" dirty="0" err="1"/>
              <a:t>enim</a:t>
            </a:r>
            <a:r>
              <a:rPr lang="en-US" dirty="0"/>
              <a:t>, in </a:t>
            </a:r>
            <a:r>
              <a:rPr lang="en-US" dirty="0" err="1"/>
              <a:t>blandit</a:t>
            </a:r>
            <a:r>
              <a:rPr lang="en-US" dirty="0"/>
              <a:t> </a:t>
            </a:r>
            <a:r>
              <a:rPr lang="en-US" dirty="0" err="1"/>
              <a:t>risus</a:t>
            </a:r>
            <a:r>
              <a:rPr lang="en-US" dirty="0"/>
              <a:t> </a:t>
            </a:r>
            <a:r>
              <a:rPr lang="en-US" dirty="0" err="1"/>
              <a:t>elementum</a:t>
            </a:r>
            <a:r>
              <a:rPr lang="en-US" dirty="0"/>
              <a:t> sit </a:t>
            </a:r>
            <a:r>
              <a:rPr lang="en-US" dirty="0" err="1"/>
              <a:t>amet</a:t>
            </a:r>
            <a:r>
              <a:rPr lang="en-US" dirty="0"/>
              <a:t>. </a:t>
            </a:r>
          </a:p>
        </p:txBody>
      </p:sp>
      <p:cxnSp>
        <p:nvCxnSpPr>
          <p:cNvPr id="6" name="Straight Connector 5">
            <a:extLst>
              <a:ext uri="{FF2B5EF4-FFF2-40B4-BE49-F238E27FC236}">
                <a16:creationId xmlns:a16="http://schemas.microsoft.com/office/drawing/2014/main" id="{C3612EE8-1FEE-40FA-AA8C-4EA1B3C9A7E4}"/>
              </a:ext>
            </a:extLst>
          </p:cNvPr>
          <p:cNvCxnSpPr>
            <a:cxnSpLocks/>
          </p:cNvCxnSpPr>
          <p:nvPr userDrawn="1"/>
        </p:nvCxnSpPr>
        <p:spPr>
          <a:xfrm>
            <a:off x="354971" y="263772"/>
            <a:ext cx="0" cy="474785"/>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A9A100E-3A7D-FADB-F657-B52D812B99FD}"/>
              </a:ext>
            </a:extLst>
          </p:cNvPr>
          <p:cNvSpPr txBox="1"/>
          <p:nvPr userDrawn="1"/>
        </p:nvSpPr>
        <p:spPr>
          <a:xfrm>
            <a:off x="216149" y="4876566"/>
            <a:ext cx="396875" cy="184666"/>
          </a:xfrm>
          <a:prstGeom prst="rect">
            <a:avLst/>
          </a:prstGeom>
          <a:noFill/>
        </p:spPr>
        <p:txBody>
          <a:bodyPr wrap="square" rtlCol="0" anchor="ctr">
            <a:spAutoFit/>
          </a:bodyPr>
          <a:lstStyle/>
          <a:p>
            <a:pPr algn="ctr"/>
            <a:fld id="{D1F8C16D-368B-484D-B595-AFFCDA48E7E6}" type="slidenum">
              <a:rPr lang="en-US" sz="600" b="1" smtClean="0">
                <a:solidFill>
                  <a:srgbClr val="811167"/>
                </a:solidFill>
              </a:rPr>
              <a:pPr algn="ctr"/>
              <a:t>‹#›</a:t>
            </a:fld>
            <a:endParaRPr lang="en-US" sz="600" b="1" dirty="0">
              <a:solidFill>
                <a:srgbClr val="811167"/>
              </a:solidFill>
            </a:endParaRPr>
          </a:p>
        </p:txBody>
      </p:sp>
    </p:spTree>
    <p:extLst>
      <p:ext uri="{BB962C8B-B14F-4D97-AF65-F5344CB8AC3E}">
        <p14:creationId xmlns:p14="http://schemas.microsoft.com/office/powerpoint/2010/main" val="26559889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438D614-DDBF-4BD8-B977-476882687281}" type="datetimeFigureOut">
              <a:rPr lang="it-IT" smtClean="0"/>
              <a:t>02/11/2023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AD9F12-8551-4578-9706-F1EEBCC6DED0}" type="slidenum">
              <a:rPr lang="it-IT" smtClean="0"/>
              <a:t>‹#›</a:t>
            </a:fld>
            <a:endParaRPr lang="it-IT"/>
          </a:p>
        </p:txBody>
      </p:sp>
    </p:spTree>
    <p:extLst>
      <p:ext uri="{BB962C8B-B14F-4D97-AF65-F5344CB8AC3E}">
        <p14:creationId xmlns:p14="http://schemas.microsoft.com/office/powerpoint/2010/main" val="2948018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Woman">
    <p:spTree>
      <p:nvGrpSpPr>
        <p:cNvPr id="1" name=""/>
        <p:cNvGrpSpPr/>
        <p:nvPr/>
      </p:nvGrpSpPr>
      <p:grpSpPr>
        <a:xfrm>
          <a:off x="0" y="0"/>
          <a:ext cx="0" cy="0"/>
          <a:chOff x="0" y="0"/>
          <a:chExt cx="0" cy="0"/>
        </a:xfrm>
      </p:grpSpPr>
      <p:pic>
        <p:nvPicPr>
          <p:cNvPr id="4" name="Picture 8" descr="Title Page Physician.jpg">
            <a:extLst>
              <a:ext uri="{FF2B5EF4-FFF2-40B4-BE49-F238E27FC236}">
                <a16:creationId xmlns:a16="http://schemas.microsoft.com/office/drawing/2014/main" id="{396AB63E-5878-E212-C960-322EECE325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EC A Logo RB 4C.png">
            <a:extLst>
              <a:ext uri="{FF2B5EF4-FFF2-40B4-BE49-F238E27FC236}">
                <a16:creationId xmlns:a16="http://schemas.microsoft.com/office/drawing/2014/main" id="{F4051F67-DCA4-A440-6CDB-1116CFE0EF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4451748"/>
            <a:ext cx="1714500"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AB FORWARD.png">
            <a:extLst>
              <a:ext uri="{FF2B5EF4-FFF2-40B4-BE49-F238E27FC236}">
                <a16:creationId xmlns:a16="http://schemas.microsoft.com/office/drawing/2014/main" id="{3F929A4A-2688-DAE1-8CE2-4BB7C32C88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4743450"/>
            <a:ext cx="1600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 y="2020491"/>
            <a:ext cx="8763000" cy="894160"/>
          </a:xfrm>
          <a:prstGeom prst="rect">
            <a:avLst/>
          </a:prstGeom>
        </p:spPr>
        <p:txBody>
          <a:bodyPr>
            <a:normAutofit/>
          </a:bodyPr>
          <a:lstStyle>
            <a:lvl1pPr>
              <a:defRPr sz="40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943600" y="3086100"/>
            <a:ext cx="2895600" cy="1143000"/>
          </a:xfrm>
          <a:prstGeom prst="rect">
            <a:avLst/>
          </a:prstGeom>
        </p:spPr>
        <p:txBody>
          <a:bodyPr>
            <a:normAutofit/>
          </a:bodyPr>
          <a:lstStyle>
            <a:lvl1pPr marL="0" indent="0" algn="l">
              <a:buNone/>
              <a:defRPr sz="1800" baseline="0">
                <a:solidFill>
                  <a:schemeClr val="tx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9176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ext woman">
    <p:spTree>
      <p:nvGrpSpPr>
        <p:cNvPr id="1" name=""/>
        <p:cNvGrpSpPr/>
        <p:nvPr/>
      </p:nvGrpSpPr>
      <p:grpSpPr>
        <a:xfrm>
          <a:off x="0" y="0"/>
          <a:ext cx="0" cy="0"/>
          <a:chOff x="0" y="0"/>
          <a:chExt cx="0" cy="0"/>
        </a:xfrm>
      </p:grpSpPr>
      <p:pic>
        <p:nvPicPr>
          <p:cNvPr id="4" name="Picture 4" descr="Slashes for a PPT.png">
            <a:extLst>
              <a:ext uri="{FF2B5EF4-FFF2-40B4-BE49-F238E27FC236}">
                <a16:creationId xmlns:a16="http://schemas.microsoft.com/office/drawing/2014/main" id="{008C1FFC-A140-4EA3-F88D-6A0BC733DDD1}"/>
              </a:ext>
            </a:extLst>
          </p:cNvPr>
          <p:cNvPicPr>
            <a:picLocks noChangeAspect="1"/>
          </p:cNvPicPr>
          <p:nvPr userDrawn="1"/>
        </p:nvPicPr>
        <p:blipFill>
          <a:blip r:embed="rId2">
            <a:extLst>
              <a:ext uri="{28A0092B-C50C-407E-A947-70E740481C1C}">
                <a14:useLocalDpi xmlns:a14="http://schemas.microsoft.com/office/drawing/2010/main" val="0"/>
              </a:ext>
            </a:extLst>
          </a:blip>
          <a:srcRect t="36697" b="40575"/>
          <a:stretch>
            <a:fillRect/>
          </a:stretch>
        </p:blipFill>
        <p:spPr bwMode="auto">
          <a:xfrm>
            <a:off x="0" y="798910"/>
            <a:ext cx="914400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534400" cy="536972"/>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04800" y="914400"/>
            <a:ext cx="8534400" cy="4057650"/>
          </a:xfrm>
          <a:prstGeom prst="rect">
            <a:avLst/>
          </a:prstGeom>
        </p:spPr>
        <p:txBody>
          <a:bodyPr/>
          <a:lstStyle>
            <a:lvl1pPr marL="0" indent="0">
              <a:buFont typeface="Lucida Grande"/>
              <a:buNone/>
              <a:defRPr sz="1800">
                <a:solidFill>
                  <a:schemeClr val="tx1">
                    <a:lumMod val="65000"/>
                    <a:lumOff val="35000"/>
                  </a:schemeClr>
                </a:solidFill>
                <a:latin typeface="+mn-lt"/>
              </a:defRPr>
            </a:lvl1pPr>
            <a:lvl2pPr marL="171450" indent="-171450">
              <a:spcBef>
                <a:spcPts val="810"/>
              </a:spcBef>
              <a:buFont typeface="Lucida Grande"/>
              <a:buChar char="»"/>
              <a:defRPr sz="1500">
                <a:solidFill>
                  <a:srgbClr val="595959"/>
                </a:solidFill>
                <a:latin typeface="+mn-lt"/>
              </a:defRPr>
            </a:lvl2pPr>
            <a:lvl3pPr marL="298847" indent="-127397">
              <a:buFont typeface="Lucida Grande"/>
              <a:buChar char="–"/>
              <a:defRPr>
                <a:solidFill>
                  <a:srgbClr val="595959"/>
                </a:solidFill>
                <a:latin typeface="+mn-lt"/>
              </a:defRPr>
            </a:lvl3pPr>
            <a:lvl4pPr marL="427435" indent="-128588">
              <a:buFont typeface="Lucida Grande"/>
              <a:buChar char="›"/>
              <a:defRPr>
                <a:solidFill>
                  <a:srgbClr val="595959"/>
                </a:solidFill>
                <a:latin typeface="+mn-lt"/>
              </a:defRPr>
            </a:lvl4pPr>
            <a:lvl5pPr marL="513160" indent="-85725">
              <a:buSzPct val="75000"/>
              <a:buFont typeface="Lucida Grande"/>
              <a:buChar char="•"/>
              <a:defRPr>
                <a:solidFill>
                  <a:srgbClr val="59595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05824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rotWithShape="1">
          <a:blip r:embed="rId2"/>
          <a:srcRect l="-152" t="19686" r="152" b="13666"/>
          <a:stretch/>
        </p:blipFill>
        <p:spPr>
          <a:xfrm>
            <a:off x="380776" y="0"/>
            <a:ext cx="8763224" cy="3275280"/>
          </a:xfrm>
          <a:prstGeom prst="rect">
            <a:avLst/>
          </a:prstGeom>
        </p:spPr>
      </p:pic>
    </p:spTree>
    <p:extLst>
      <p:ext uri="{BB962C8B-B14F-4D97-AF65-F5344CB8AC3E}">
        <p14:creationId xmlns:p14="http://schemas.microsoft.com/office/powerpoint/2010/main" val="3268014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ext Large Woman">
    <p:bg>
      <p:bgPr>
        <a:solidFill>
          <a:schemeClr val="tx1"/>
        </a:solidFill>
        <a:effectLst/>
      </p:bgPr>
    </p:bg>
    <p:spTree>
      <p:nvGrpSpPr>
        <p:cNvPr id="1" name=""/>
        <p:cNvGrpSpPr/>
        <p:nvPr/>
      </p:nvGrpSpPr>
      <p:grpSpPr>
        <a:xfrm>
          <a:off x="0" y="0"/>
          <a:ext cx="0" cy="0"/>
          <a:chOff x="0" y="0"/>
          <a:chExt cx="0" cy="0"/>
        </a:xfrm>
      </p:grpSpPr>
      <p:pic>
        <p:nvPicPr>
          <p:cNvPr id="4" name="Picture 4" descr="Slashes for a PPT.png">
            <a:extLst>
              <a:ext uri="{FF2B5EF4-FFF2-40B4-BE49-F238E27FC236}">
                <a16:creationId xmlns:a16="http://schemas.microsoft.com/office/drawing/2014/main" id="{88195247-6E4D-93C2-2EDC-314E3A9FD069}"/>
              </a:ext>
            </a:extLst>
          </p:cNvPr>
          <p:cNvPicPr>
            <a:picLocks noChangeAspect="1"/>
          </p:cNvPicPr>
          <p:nvPr userDrawn="1"/>
        </p:nvPicPr>
        <p:blipFill>
          <a:blip r:embed="rId2">
            <a:extLst>
              <a:ext uri="{28A0092B-C50C-407E-A947-70E740481C1C}">
                <a14:useLocalDpi xmlns:a14="http://schemas.microsoft.com/office/drawing/2010/main" val="0"/>
              </a:ext>
            </a:extLst>
          </a:blip>
          <a:srcRect t="36697" b="40575"/>
          <a:stretch>
            <a:fillRect/>
          </a:stretch>
        </p:blipFill>
        <p:spPr bwMode="auto">
          <a:xfrm>
            <a:off x="0" y="1108473"/>
            <a:ext cx="9144000" cy="3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534400" cy="800100"/>
          </a:xfrm>
          <a:prstGeom prst="rect">
            <a:avLst/>
          </a:prstGeom>
        </p:spPr>
        <p:txBody>
          <a:bodyPr>
            <a:noAutofit/>
          </a:bodyPr>
          <a:lstStyle>
            <a:lvl1pPr>
              <a:defRPr sz="495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04800" y="1200150"/>
            <a:ext cx="8534400" cy="3771900"/>
          </a:xfrm>
          <a:prstGeom prst="rect">
            <a:avLst/>
          </a:prstGeom>
        </p:spPr>
        <p:txBody>
          <a:bodyPr>
            <a:normAutofit/>
          </a:bodyPr>
          <a:lstStyle>
            <a:lvl1pPr marL="0" indent="0">
              <a:buFont typeface="Lucida Grande"/>
              <a:buNone/>
              <a:defRPr sz="3300">
                <a:solidFill>
                  <a:schemeClr val="tx1">
                    <a:lumMod val="65000"/>
                    <a:lumOff val="35000"/>
                  </a:schemeClr>
                </a:solidFill>
                <a:latin typeface="+mn-lt"/>
              </a:defRPr>
            </a:lvl1pPr>
            <a:lvl2pPr marL="271463" indent="-271463">
              <a:spcBef>
                <a:spcPts val="810"/>
              </a:spcBef>
              <a:buFont typeface="Lucida Grande"/>
              <a:buChar char="»"/>
              <a:defRPr sz="3000">
                <a:solidFill>
                  <a:srgbClr val="595959"/>
                </a:solidFill>
                <a:latin typeface="+mn-lt"/>
              </a:defRPr>
            </a:lvl2pPr>
            <a:lvl3pPr marL="470297" indent="-298847">
              <a:buFont typeface="Lucida Grande"/>
              <a:buChar char="–"/>
              <a:defRPr sz="2700">
                <a:solidFill>
                  <a:srgbClr val="595959"/>
                </a:solidFill>
                <a:latin typeface="+mn-lt"/>
              </a:defRPr>
            </a:lvl3pPr>
            <a:lvl4pPr marL="534591" indent="-235744">
              <a:buFont typeface="Lucida Grande"/>
              <a:buChar char="›"/>
              <a:defRPr sz="2400">
                <a:solidFill>
                  <a:srgbClr val="595959"/>
                </a:solidFill>
                <a:latin typeface="+mn-lt"/>
              </a:defRPr>
            </a:lvl4pPr>
            <a:lvl5pPr marL="670322" indent="-242888">
              <a:buSzPct val="75000"/>
              <a:buFont typeface="Lucida Grande"/>
              <a:buChar char="•"/>
              <a:defRPr sz="2100">
                <a:solidFill>
                  <a:srgbClr val="59595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216341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Side-by-side">
    <p:spTree>
      <p:nvGrpSpPr>
        <p:cNvPr id="1" name=""/>
        <p:cNvGrpSpPr/>
        <p:nvPr/>
      </p:nvGrpSpPr>
      <p:grpSpPr>
        <a:xfrm>
          <a:off x="0" y="0"/>
          <a:ext cx="0" cy="0"/>
          <a:chOff x="0" y="0"/>
          <a:chExt cx="0" cy="0"/>
        </a:xfrm>
      </p:grpSpPr>
      <p:pic>
        <p:nvPicPr>
          <p:cNvPr id="4" name="Picture 6" descr="Slashes for a PPT.png">
            <a:extLst>
              <a:ext uri="{FF2B5EF4-FFF2-40B4-BE49-F238E27FC236}">
                <a16:creationId xmlns:a16="http://schemas.microsoft.com/office/drawing/2014/main" id="{CF6514B7-B0B5-5825-7A63-D520403E2ABA}"/>
              </a:ext>
            </a:extLst>
          </p:cNvPr>
          <p:cNvPicPr>
            <a:picLocks noChangeAspect="1"/>
          </p:cNvPicPr>
          <p:nvPr userDrawn="1"/>
        </p:nvPicPr>
        <p:blipFill>
          <a:blip r:embed="rId2">
            <a:extLst>
              <a:ext uri="{28A0092B-C50C-407E-A947-70E740481C1C}">
                <a14:useLocalDpi xmlns:a14="http://schemas.microsoft.com/office/drawing/2010/main" val="0"/>
              </a:ext>
            </a:extLst>
          </a:blip>
          <a:srcRect t="36697" b="40575"/>
          <a:stretch>
            <a:fillRect/>
          </a:stretch>
        </p:blipFill>
        <p:spPr bwMode="auto">
          <a:xfrm>
            <a:off x="0" y="798910"/>
            <a:ext cx="914400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534400" cy="536972"/>
          </a:xfrm>
          <a:prstGeom prst="rect">
            <a:avLst/>
          </a:prstGeom>
        </p:spPr>
        <p:txBody>
          <a:bodyPr rtlCol="0">
            <a:normAutofit/>
          </a:bodyPr>
          <a:lstStyle>
            <a:lvl1pPr>
              <a:defRPr lang="en-US" sz="3000" dirty="0">
                <a:solidFill>
                  <a:srgbClr val="FF0000"/>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04800" y="914400"/>
            <a:ext cx="4191000" cy="4057650"/>
          </a:xfrm>
          <a:prstGeom prst="rect">
            <a:avLst/>
          </a:prstGeom>
        </p:spPr>
        <p:txBody>
          <a:bodyPr/>
          <a:lstStyle>
            <a:lvl1pPr marL="0" indent="0">
              <a:buFont typeface="Lucida Grande"/>
              <a:buNone/>
              <a:defRPr sz="1800">
                <a:solidFill>
                  <a:schemeClr val="tx1">
                    <a:lumMod val="65000"/>
                    <a:lumOff val="35000"/>
                  </a:schemeClr>
                </a:solidFill>
                <a:latin typeface="+mn-lt"/>
              </a:defRPr>
            </a:lvl1pPr>
            <a:lvl2pPr marL="171450" indent="-171450">
              <a:spcBef>
                <a:spcPts val="810"/>
              </a:spcBef>
              <a:buFont typeface="Lucida Grande"/>
              <a:buChar char="»"/>
              <a:defRPr sz="1500">
                <a:solidFill>
                  <a:srgbClr val="595959"/>
                </a:solidFill>
                <a:latin typeface="+mn-lt"/>
              </a:defRPr>
            </a:lvl2pPr>
            <a:lvl3pPr marL="298847" indent="-127397">
              <a:buFont typeface="Lucida Grande"/>
              <a:buChar char="–"/>
              <a:defRPr>
                <a:solidFill>
                  <a:srgbClr val="595959"/>
                </a:solidFill>
                <a:latin typeface="+mn-lt"/>
              </a:defRPr>
            </a:lvl3pPr>
            <a:lvl4pPr marL="427435" indent="-128588">
              <a:buFont typeface="Lucida Grande"/>
              <a:buChar char="›"/>
              <a:defRPr>
                <a:solidFill>
                  <a:srgbClr val="595959"/>
                </a:solidFill>
                <a:latin typeface="+mn-lt"/>
              </a:defRPr>
            </a:lvl4pPr>
            <a:lvl5pPr marL="513160" indent="-85725">
              <a:buSzPct val="75000"/>
              <a:buFont typeface="Lucida Grande"/>
              <a:buChar char="•"/>
              <a:defRPr>
                <a:solidFill>
                  <a:srgbClr val="59595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648200" y="914400"/>
            <a:ext cx="4191000" cy="4057650"/>
          </a:xfrm>
          <a:prstGeom prst="rect">
            <a:avLst/>
          </a:prstGeom>
        </p:spPr>
        <p:txBody>
          <a:bodyPr/>
          <a:lstStyle>
            <a:lvl1pPr marL="0" indent="0">
              <a:buFont typeface="Lucida Grande"/>
              <a:buNone/>
              <a:defRPr sz="1800">
                <a:solidFill>
                  <a:schemeClr val="tx1">
                    <a:lumMod val="65000"/>
                    <a:lumOff val="35000"/>
                  </a:schemeClr>
                </a:solidFill>
                <a:latin typeface="+mn-lt"/>
              </a:defRPr>
            </a:lvl1pPr>
            <a:lvl2pPr marL="171450" indent="-171450">
              <a:spcBef>
                <a:spcPts val="810"/>
              </a:spcBef>
              <a:buFont typeface="Lucida Grande"/>
              <a:buChar char="»"/>
              <a:defRPr sz="1500">
                <a:solidFill>
                  <a:srgbClr val="595959"/>
                </a:solidFill>
                <a:latin typeface="+mn-lt"/>
              </a:defRPr>
            </a:lvl2pPr>
            <a:lvl3pPr marL="298847" indent="-127397">
              <a:buFont typeface="Lucida Grande"/>
              <a:buChar char="–"/>
              <a:defRPr>
                <a:solidFill>
                  <a:srgbClr val="595959"/>
                </a:solidFill>
                <a:latin typeface="+mn-lt"/>
              </a:defRPr>
            </a:lvl3pPr>
            <a:lvl4pPr marL="427435" indent="-128588">
              <a:buFont typeface="Lucida Grande"/>
              <a:buChar char="›"/>
              <a:defRPr>
                <a:solidFill>
                  <a:srgbClr val="595959"/>
                </a:solidFill>
                <a:latin typeface="+mn-lt"/>
              </a:defRPr>
            </a:lvl4pPr>
            <a:lvl5pPr marL="513160" indent="-85725">
              <a:buSzPct val="75000"/>
              <a:buFont typeface="Lucida Grande"/>
              <a:buChar char="•"/>
              <a:defRPr>
                <a:solidFill>
                  <a:srgbClr val="59595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855041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ext blank">
    <p:spTree>
      <p:nvGrpSpPr>
        <p:cNvPr id="1" name=""/>
        <p:cNvGrpSpPr/>
        <p:nvPr/>
      </p:nvGrpSpPr>
      <p:grpSpPr>
        <a:xfrm>
          <a:off x="0" y="0"/>
          <a:ext cx="0" cy="0"/>
          <a:chOff x="0" y="0"/>
          <a:chExt cx="0" cy="0"/>
        </a:xfrm>
      </p:grpSpPr>
      <p:pic>
        <p:nvPicPr>
          <p:cNvPr id="4" name="Picture 6" descr="Slashes for a PPT.png">
            <a:extLst>
              <a:ext uri="{FF2B5EF4-FFF2-40B4-BE49-F238E27FC236}">
                <a16:creationId xmlns:a16="http://schemas.microsoft.com/office/drawing/2014/main" id="{F7528327-5229-0427-12FE-7A7B62EF9BF9}"/>
              </a:ext>
            </a:extLst>
          </p:cNvPr>
          <p:cNvPicPr>
            <a:picLocks noChangeAspect="1"/>
          </p:cNvPicPr>
          <p:nvPr userDrawn="1"/>
        </p:nvPicPr>
        <p:blipFill>
          <a:blip r:embed="rId2">
            <a:extLst>
              <a:ext uri="{28A0092B-C50C-407E-A947-70E740481C1C}">
                <a14:useLocalDpi xmlns:a14="http://schemas.microsoft.com/office/drawing/2010/main" val="0"/>
              </a:ext>
            </a:extLst>
          </a:blip>
          <a:srcRect t="36697" b="40575"/>
          <a:stretch>
            <a:fillRect/>
          </a:stretch>
        </p:blipFill>
        <p:spPr bwMode="auto">
          <a:xfrm>
            <a:off x="0" y="798910"/>
            <a:ext cx="914400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534400" cy="536972"/>
          </a:xfrm>
          <a:prstGeom prst="rect">
            <a:avLst/>
          </a:prstGeom>
        </p:spPr>
        <p:txBody>
          <a:bodyPr rtlCol="0">
            <a:normAutofit/>
          </a:bodyPr>
          <a:lstStyle>
            <a:lvl1pPr>
              <a:defRPr lang="en-US" sz="3000" dirty="0">
                <a:solidFill>
                  <a:srgbClr val="FF0000"/>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04800" y="914400"/>
            <a:ext cx="8534400" cy="4057650"/>
          </a:xfrm>
          <a:prstGeom prst="rect">
            <a:avLst/>
          </a:prstGeom>
        </p:spPr>
        <p:txBody>
          <a:bodyPr/>
          <a:lstStyle>
            <a:lvl1pPr marL="0" indent="0">
              <a:buFont typeface="Lucida Grande"/>
              <a:buNone/>
              <a:defRPr sz="1800">
                <a:solidFill>
                  <a:schemeClr val="tx1">
                    <a:lumMod val="65000"/>
                    <a:lumOff val="35000"/>
                  </a:schemeClr>
                </a:solidFill>
                <a:latin typeface="+mn-lt"/>
              </a:defRPr>
            </a:lvl1pPr>
            <a:lvl2pPr marL="171450" indent="-171450">
              <a:spcBef>
                <a:spcPts val="810"/>
              </a:spcBef>
              <a:buFont typeface="Lucida Grande"/>
              <a:buChar char="»"/>
              <a:defRPr sz="1500">
                <a:solidFill>
                  <a:srgbClr val="595959"/>
                </a:solidFill>
                <a:latin typeface="+mn-lt"/>
              </a:defRPr>
            </a:lvl2pPr>
            <a:lvl3pPr marL="298847" indent="-127397">
              <a:buFont typeface="Lucida Grande"/>
              <a:buChar char="–"/>
              <a:defRPr>
                <a:solidFill>
                  <a:srgbClr val="595959"/>
                </a:solidFill>
                <a:latin typeface="+mn-lt"/>
              </a:defRPr>
            </a:lvl3pPr>
            <a:lvl4pPr marL="427435" indent="-128588">
              <a:buFont typeface="Lucida Grande"/>
              <a:buChar char="›"/>
              <a:defRPr>
                <a:solidFill>
                  <a:srgbClr val="595959"/>
                </a:solidFill>
                <a:latin typeface="+mn-lt"/>
              </a:defRPr>
            </a:lvl4pPr>
            <a:lvl5pPr marL="513160" indent="-85725">
              <a:buSzPct val="75000"/>
              <a:buFont typeface="Lucida Grande"/>
              <a:buChar char="•"/>
              <a:defRPr>
                <a:solidFill>
                  <a:srgbClr val="59595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626482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1_Text Large Blank">
    <p:spTree>
      <p:nvGrpSpPr>
        <p:cNvPr id="1" name=""/>
        <p:cNvGrpSpPr/>
        <p:nvPr/>
      </p:nvGrpSpPr>
      <p:grpSpPr>
        <a:xfrm>
          <a:off x="0" y="0"/>
          <a:ext cx="0" cy="0"/>
          <a:chOff x="0" y="0"/>
          <a:chExt cx="0" cy="0"/>
        </a:xfrm>
      </p:grpSpPr>
      <p:pic>
        <p:nvPicPr>
          <p:cNvPr id="4" name="Picture 4" descr="Slashes for a PPT.png">
            <a:extLst>
              <a:ext uri="{FF2B5EF4-FFF2-40B4-BE49-F238E27FC236}">
                <a16:creationId xmlns:a16="http://schemas.microsoft.com/office/drawing/2014/main" id="{259956B8-F310-0531-41AC-138A132F2404}"/>
              </a:ext>
            </a:extLst>
          </p:cNvPr>
          <p:cNvPicPr>
            <a:picLocks noChangeAspect="1"/>
          </p:cNvPicPr>
          <p:nvPr userDrawn="1"/>
        </p:nvPicPr>
        <p:blipFill>
          <a:blip r:embed="rId2">
            <a:extLst>
              <a:ext uri="{28A0092B-C50C-407E-A947-70E740481C1C}">
                <a14:useLocalDpi xmlns:a14="http://schemas.microsoft.com/office/drawing/2010/main" val="0"/>
              </a:ext>
            </a:extLst>
          </a:blip>
          <a:srcRect t="36697" b="40575"/>
          <a:stretch>
            <a:fillRect/>
          </a:stretch>
        </p:blipFill>
        <p:spPr bwMode="auto">
          <a:xfrm>
            <a:off x="0" y="1108473"/>
            <a:ext cx="9144000" cy="3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8534400" cy="800100"/>
          </a:xfrm>
          <a:prstGeom prst="rect">
            <a:avLst/>
          </a:prstGeom>
        </p:spPr>
        <p:txBody>
          <a:bodyPr>
            <a:noAutofit/>
          </a:bodyPr>
          <a:lstStyle>
            <a:lvl1pPr>
              <a:defRPr sz="4950">
                <a:solidFill>
                  <a:srgbClr val="FF0000"/>
                </a:solidFill>
              </a:defRPr>
            </a:lvl1pPr>
          </a:lstStyle>
          <a:p>
            <a:r>
              <a:rPr lang="en-US"/>
              <a:t>Click to edit Master title style</a:t>
            </a:r>
            <a:endParaRPr lang="en-US" dirty="0"/>
          </a:p>
        </p:txBody>
      </p:sp>
      <p:sp>
        <p:nvSpPr>
          <p:cNvPr id="3" name="Content Placeholder 2"/>
          <p:cNvSpPr>
            <a:spLocks noGrp="1"/>
          </p:cNvSpPr>
          <p:nvPr>
            <p:ph idx="1"/>
          </p:nvPr>
        </p:nvSpPr>
        <p:spPr>
          <a:xfrm>
            <a:off x="304800" y="1200150"/>
            <a:ext cx="8534400" cy="3771900"/>
          </a:xfrm>
          <a:prstGeom prst="rect">
            <a:avLst/>
          </a:prstGeom>
        </p:spPr>
        <p:txBody>
          <a:bodyPr>
            <a:normAutofit/>
          </a:bodyPr>
          <a:lstStyle>
            <a:lvl1pPr marL="0" indent="0">
              <a:buFont typeface="Lucida Grande"/>
              <a:buNone/>
              <a:defRPr sz="3300">
                <a:solidFill>
                  <a:schemeClr val="tx1">
                    <a:lumMod val="65000"/>
                    <a:lumOff val="35000"/>
                  </a:schemeClr>
                </a:solidFill>
                <a:latin typeface="+mn-lt"/>
              </a:defRPr>
            </a:lvl1pPr>
            <a:lvl2pPr marL="171450" indent="-171450">
              <a:spcBef>
                <a:spcPts val="810"/>
              </a:spcBef>
              <a:buFont typeface="Lucida Grande"/>
              <a:buChar char="»"/>
              <a:defRPr sz="3000">
                <a:solidFill>
                  <a:srgbClr val="595959"/>
                </a:solidFill>
                <a:latin typeface="+mn-lt"/>
              </a:defRPr>
            </a:lvl2pPr>
            <a:lvl3pPr marL="298847" indent="-127397">
              <a:buFont typeface="Lucida Grande"/>
              <a:buChar char="–"/>
              <a:defRPr sz="3000">
                <a:solidFill>
                  <a:srgbClr val="595959"/>
                </a:solidFill>
                <a:latin typeface="+mn-lt"/>
              </a:defRPr>
            </a:lvl3pPr>
            <a:lvl4pPr marL="427435" indent="-128588">
              <a:buFont typeface="Lucida Grande"/>
              <a:buChar char="›"/>
              <a:defRPr sz="2700">
                <a:solidFill>
                  <a:srgbClr val="595959"/>
                </a:solidFill>
                <a:latin typeface="+mn-lt"/>
              </a:defRPr>
            </a:lvl4pPr>
            <a:lvl5pPr marL="513160" indent="-85725">
              <a:buSzPct val="75000"/>
              <a:buFont typeface="Lucida Grande"/>
              <a:buChar char="•"/>
              <a:defRPr sz="2400">
                <a:solidFill>
                  <a:srgbClr val="59595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97494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450"/>
            <a:ext cx="8686800" cy="4800600"/>
          </a:xfrm>
          <a:prstGeom prst="rect">
            <a:avLst/>
          </a:prstGeom>
        </p:spPr>
        <p:txBody>
          <a:bodyPr>
            <a:normAutofit/>
          </a:bodyPr>
          <a:lstStyle>
            <a:lvl1pPr marL="0" indent="0">
              <a:buFont typeface="Lucida Grande"/>
              <a:buNone/>
              <a:defRPr sz="2400">
                <a:solidFill>
                  <a:schemeClr val="tx1">
                    <a:lumMod val="65000"/>
                    <a:lumOff val="35000"/>
                  </a:schemeClr>
                </a:solidFill>
                <a:latin typeface="+mn-lt"/>
              </a:defRPr>
            </a:lvl1pPr>
            <a:lvl2pPr marL="171450" indent="-171450">
              <a:spcBef>
                <a:spcPts val="810"/>
              </a:spcBef>
              <a:buFont typeface="Lucida Grande"/>
              <a:buChar char="»"/>
              <a:defRPr sz="2100">
                <a:solidFill>
                  <a:srgbClr val="595959"/>
                </a:solidFill>
                <a:latin typeface="+mn-lt"/>
              </a:defRPr>
            </a:lvl2pPr>
            <a:lvl3pPr marL="298847" indent="-127397">
              <a:buFont typeface="Lucida Grande"/>
              <a:buChar char="–"/>
              <a:defRPr sz="2100">
                <a:solidFill>
                  <a:srgbClr val="595959"/>
                </a:solidFill>
                <a:latin typeface="+mn-lt"/>
              </a:defRPr>
            </a:lvl3pPr>
            <a:lvl4pPr marL="427435" indent="-128588">
              <a:buFont typeface="Lucida Grande"/>
              <a:buChar char="›"/>
              <a:defRPr sz="1800">
                <a:solidFill>
                  <a:srgbClr val="595959"/>
                </a:solidFill>
                <a:latin typeface="+mn-lt"/>
              </a:defRPr>
            </a:lvl4pPr>
            <a:lvl5pPr marL="513160" indent="-85725">
              <a:buSzPct val="75000"/>
              <a:buFont typeface="Lucida Grande"/>
              <a:buChar char="•"/>
              <a:defRPr sz="1500">
                <a:solidFill>
                  <a:srgbClr val="59595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62043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evron Woman">
    <p:spTree>
      <p:nvGrpSpPr>
        <p:cNvPr id="1" name=""/>
        <p:cNvGrpSpPr/>
        <p:nvPr/>
      </p:nvGrpSpPr>
      <p:grpSpPr>
        <a:xfrm>
          <a:off x="0" y="0"/>
          <a:ext cx="0" cy="0"/>
          <a:chOff x="0" y="0"/>
          <a:chExt cx="0" cy="0"/>
        </a:xfrm>
      </p:grpSpPr>
      <p:pic>
        <p:nvPicPr>
          <p:cNvPr id="3" name="Picture 4" descr="Section Physician.jpg">
            <a:extLst>
              <a:ext uri="{FF2B5EF4-FFF2-40B4-BE49-F238E27FC236}">
                <a16:creationId xmlns:a16="http://schemas.microsoft.com/office/drawing/2014/main" id="{2CC56223-8DDF-A9ED-B46B-BA14CE6CCB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56567" y="2228850"/>
            <a:ext cx="4648200" cy="800100"/>
          </a:xfrm>
        </p:spPr>
        <p:txBody>
          <a:bodyPr>
            <a:noAutofit/>
          </a:bodyPr>
          <a:lstStyle>
            <a:lvl1pPr>
              <a:defRPr sz="5400" cap="all" baseline="0">
                <a:solidFill>
                  <a:schemeClr val="bg1"/>
                </a:solidFill>
              </a:defRPr>
            </a:lvl1pPr>
          </a:lstStyle>
          <a:p>
            <a:r>
              <a:rPr lang="en-US"/>
              <a:t>Click to edit Master title style</a:t>
            </a:r>
            <a:endParaRPr lang="en-GB" dirty="0"/>
          </a:p>
        </p:txBody>
      </p:sp>
      <p:sp>
        <p:nvSpPr>
          <p:cNvPr id="5" name="Subtitle 2"/>
          <p:cNvSpPr>
            <a:spLocks noGrp="1"/>
          </p:cNvSpPr>
          <p:nvPr>
            <p:ph type="subTitle" idx="1"/>
          </p:nvPr>
        </p:nvSpPr>
        <p:spPr>
          <a:xfrm>
            <a:off x="76200" y="1143000"/>
            <a:ext cx="3581400" cy="2971800"/>
          </a:xfrm>
          <a:prstGeom prst="rect">
            <a:avLst/>
          </a:prstGeom>
        </p:spPr>
        <p:txBody>
          <a:bodyPr anchor="ctr">
            <a:normAutofit/>
          </a:bodyPr>
          <a:lstStyle>
            <a:lvl1pPr marL="0" indent="0" algn="l">
              <a:buNone/>
              <a:defRPr sz="4050" baseline="0">
                <a:solidFill>
                  <a:schemeClr val="bg1">
                    <a:lumMod val="50000"/>
                  </a:schemeClr>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373530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Red interlu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314451"/>
            <a:ext cx="8991600" cy="1600200"/>
          </a:xfrm>
          <a:prstGeom prst="rect">
            <a:avLst/>
          </a:prstGeom>
        </p:spPr>
        <p:txBody>
          <a:bodyPr>
            <a:noAutofit/>
          </a:bodyPr>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6200" y="3086100"/>
            <a:ext cx="8991600" cy="1143000"/>
          </a:xfrm>
          <a:prstGeom prst="rect">
            <a:avLst/>
          </a:prstGeom>
        </p:spPr>
        <p:txBody>
          <a:bodyPr>
            <a:normAutofit/>
          </a:bodyPr>
          <a:lstStyle>
            <a:lvl1pPr marL="0" indent="0" algn="ctr">
              <a:buNone/>
              <a:defRPr sz="6000" baseline="0">
                <a:solidFill>
                  <a:schemeClr val="tx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30955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lack interlu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314451"/>
            <a:ext cx="8991600" cy="1600200"/>
          </a:xfrm>
          <a:prstGeom prst="rect">
            <a:avLst/>
          </a:prstGeom>
        </p:spPr>
        <p:txBody>
          <a:bodyPr>
            <a:noAutofit/>
          </a:bodyPr>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6200" y="3086100"/>
            <a:ext cx="8991600" cy="1143000"/>
          </a:xfrm>
          <a:prstGeom prst="rect">
            <a:avLst/>
          </a:prstGeom>
        </p:spPr>
        <p:txBody>
          <a:bodyPr>
            <a:normAutofit/>
          </a:bodyPr>
          <a:lstStyle>
            <a:lvl1pPr marL="0" indent="0" algn="ctr">
              <a:buNone/>
              <a:defRPr sz="6000" baseline="0">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9185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0833476"/>
      </p:ext>
    </p:extLst>
  </p:cSld>
  <p:clrMapOvr>
    <a:masterClrMapping/>
  </p:clrMapOvr>
  <p:transition advTm="1800000"/>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514350"/>
            <a:ext cx="8802688" cy="628650"/>
          </a:xfrm>
        </p:spPr>
        <p:txBody>
          <a:bodyPr/>
          <a:lstStyle/>
          <a:p>
            <a:r>
              <a:rPr lang="en-US"/>
              <a:t>Click to edit Master title style</a:t>
            </a:r>
          </a:p>
        </p:txBody>
      </p:sp>
      <p:sp>
        <p:nvSpPr>
          <p:cNvPr id="3" name="Text Placeholder 2"/>
          <p:cNvSpPr>
            <a:spLocks noGrp="1"/>
          </p:cNvSpPr>
          <p:nvPr>
            <p:ph type="body" sz="half" idx="1"/>
          </p:nvPr>
        </p:nvSpPr>
        <p:spPr>
          <a:xfrm>
            <a:off x="762000" y="12573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573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227483"/>
      </p:ext>
    </p:extLst>
  </p:cSld>
  <p:clrMapOvr>
    <a:masterClrMapping/>
  </p:clrMapOvr>
  <p:transition advTm="1800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7" name="Picture 6">
            <a:extLst>
              <a:ext uri="{FF2B5EF4-FFF2-40B4-BE49-F238E27FC236}">
                <a16:creationId xmlns:a16="http://schemas.microsoft.com/office/drawing/2014/main" id="{252AD24D-6752-44DA-A3BC-EA5771A92E1D}"/>
              </a:ext>
            </a:extLst>
          </p:cNvPr>
          <p:cNvPicPr>
            <a:picLocks noChangeAspect="1"/>
          </p:cNvPicPr>
          <p:nvPr userDrawn="1"/>
        </p:nvPicPr>
        <p:blipFill>
          <a:blip r:embed="rId2"/>
          <a:srcRect l="82" r="82"/>
          <a:stretch/>
        </p:blipFill>
        <p:spPr>
          <a:xfrm>
            <a:off x="390769" y="0"/>
            <a:ext cx="8753231" cy="3275280"/>
          </a:xfrm>
          <a:prstGeom prst="rect">
            <a:avLst/>
          </a:prstGeom>
        </p:spPr>
      </p:pic>
    </p:spTree>
    <p:extLst>
      <p:ext uri="{BB962C8B-B14F-4D97-AF65-F5344CB8AC3E}">
        <p14:creationId xmlns:p14="http://schemas.microsoft.com/office/powerpoint/2010/main" val="28098490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New Layout">
    <p:spTree>
      <p:nvGrpSpPr>
        <p:cNvPr id="1" name=""/>
        <p:cNvGrpSpPr/>
        <p:nvPr/>
      </p:nvGrpSpPr>
      <p:grpSpPr>
        <a:xfrm>
          <a:off x="0" y="0"/>
          <a:ext cx="0" cy="0"/>
          <a:chOff x="0" y="0"/>
          <a:chExt cx="0" cy="0"/>
        </a:xfrm>
      </p:grpSpPr>
      <p:pic>
        <p:nvPicPr>
          <p:cNvPr id="4" name="Picture 1032" descr="Corner Graphic">
            <a:extLst>
              <a:ext uri="{FF2B5EF4-FFF2-40B4-BE49-F238E27FC236}">
                <a16:creationId xmlns:a16="http://schemas.microsoft.com/office/drawing/2014/main" id="{46617DCC-68A0-8216-CEEE-7F0319AB7E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500063" cy="6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eader and Logo copy">
            <a:extLst>
              <a:ext uri="{FF2B5EF4-FFF2-40B4-BE49-F238E27FC236}">
                <a16:creationId xmlns:a16="http://schemas.microsoft.com/office/drawing/2014/main" id="{F4942DFB-0B4C-48B8-D694-3C5E86790B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5988" y="4206478"/>
            <a:ext cx="5688012" cy="93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id="{4B078A05-88CD-5F99-7FC3-BDBFA7890CB4}"/>
              </a:ext>
            </a:extLst>
          </p:cNvPr>
          <p:cNvSpPr txBox="1">
            <a:spLocks noChangeArrowheads="1"/>
          </p:cNvSpPr>
          <p:nvPr userDrawn="1"/>
        </p:nvSpPr>
        <p:spPr bwMode="auto">
          <a:xfrm>
            <a:off x="500064" y="4731544"/>
            <a:ext cx="2776537" cy="496290"/>
          </a:xfrm>
          <a:prstGeom prst="rect">
            <a:avLst/>
          </a:prstGeom>
          <a:noFill/>
          <a:ln>
            <a:noFill/>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cs-CZ" altLang="en-US" sz="750">
                <a:solidFill>
                  <a:srgbClr val="000000"/>
                </a:solidFill>
              </a:rPr>
              <a:t>18</a:t>
            </a:r>
            <a:r>
              <a:rPr lang="cs-CZ" altLang="en-US" sz="750" baseline="30000">
                <a:solidFill>
                  <a:srgbClr val="000000"/>
                </a:solidFill>
              </a:rPr>
              <a:t>th</a:t>
            </a:r>
            <a:r>
              <a:rPr lang="cs-CZ" altLang="en-US" sz="750">
                <a:solidFill>
                  <a:srgbClr val="000000"/>
                </a:solidFill>
              </a:rPr>
              <a:t> Beckman Coulter RIA/EIA Meeting</a:t>
            </a:r>
          </a:p>
          <a:p>
            <a:pPr eaLnBrk="1" hangingPunct="1">
              <a:defRPr/>
            </a:pPr>
            <a:r>
              <a:rPr lang="cs-CZ" altLang="en-US" sz="750">
                <a:solidFill>
                  <a:srgbClr val="000000"/>
                </a:solidFill>
              </a:rPr>
              <a:t>Prague, May 14 – 17, 2012</a:t>
            </a:r>
          </a:p>
          <a:p>
            <a:pPr eaLnBrk="1" hangingPunct="1">
              <a:spcBef>
                <a:spcPct val="50000"/>
              </a:spcBef>
              <a:defRPr/>
            </a:pPr>
            <a:endParaRPr lang="cs-CZ" altLang="en-US" sz="750">
              <a:solidFill>
                <a:srgbClr val="000000"/>
              </a:solidFill>
            </a:endParaRPr>
          </a:p>
        </p:txBody>
      </p:sp>
      <p:sp>
        <p:nvSpPr>
          <p:cNvPr id="2" name="Title 1"/>
          <p:cNvSpPr>
            <a:spLocks noGrp="1"/>
          </p:cNvSpPr>
          <p:nvPr>
            <p:ph type="title"/>
          </p:nvPr>
        </p:nvSpPr>
        <p:spPr>
          <a:xfrm>
            <a:off x="511549" y="434815"/>
            <a:ext cx="8381626" cy="894797"/>
          </a:xfrm>
          <a:prstGeom prst="rect">
            <a:avLst/>
          </a:prstGeom>
        </p:spPr>
        <p:txBody>
          <a:bodyPr lIns="0" tIns="0" rIns="0" bIns="0"/>
          <a:lstStyle>
            <a:lvl1pPr>
              <a:defRPr sz="2400" b="1">
                <a:solidFill>
                  <a:srgbClr val="0F3F73"/>
                </a:solidFill>
              </a:defRPr>
            </a:lvl1pPr>
          </a:lstStyle>
          <a:p>
            <a:r>
              <a:rPr lang="en-US" dirty="0"/>
              <a:t>Click to edit Master title style</a:t>
            </a:r>
          </a:p>
        </p:txBody>
      </p:sp>
      <p:sp>
        <p:nvSpPr>
          <p:cNvPr id="3" name="Content Placeholder 2"/>
          <p:cNvSpPr>
            <a:spLocks noGrp="1"/>
          </p:cNvSpPr>
          <p:nvPr>
            <p:ph idx="1"/>
          </p:nvPr>
        </p:nvSpPr>
        <p:spPr>
          <a:xfrm>
            <a:off x="755650" y="1437625"/>
            <a:ext cx="8137524" cy="2508926"/>
          </a:xfrm>
          <a:prstGeom prst="rect">
            <a:avLst/>
          </a:prstGeom>
        </p:spPr>
        <p:txBody>
          <a:bodyPr lIns="0" tIns="0" rIns="0" bIns="0"/>
          <a:lstStyle>
            <a:lvl1pPr marL="214313" indent="-214313">
              <a:buFont typeface="Wingdings" pitchFamily="2" charset="2"/>
              <a:buChar char="§"/>
              <a:defRPr sz="1500">
                <a:solidFill>
                  <a:srgbClr val="757575"/>
                </a:solidFill>
              </a:defRPr>
            </a:lvl1pPr>
            <a:lvl2pPr marL="372666" indent="-158354">
              <a:buFont typeface="Arial" pitchFamily="34" charset="0"/>
              <a:buChar char="–"/>
              <a:defRPr sz="1350"/>
            </a:lvl2pPr>
            <a:lvl3pPr marL="532210" indent="-159544">
              <a:buFont typeface="Arial" pitchFamily="34" charset="0"/>
              <a:buChar char="–"/>
              <a:defRPr sz="1200"/>
            </a:lvl3pPr>
            <a:lvl4pPr marL="691754" indent="-153591">
              <a:buFont typeface="Arial" pitchFamily="34" charset="0"/>
              <a:buChar char="–"/>
              <a:defRPr sz="1050"/>
            </a:lvl4pPr>
            <a:lvl5pPr marL="839391" indent="-142875">
              <a:buFont typeface="Arial" pitchFamily="34" charset="0"/>
              <a:buChar cha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511549" y="1021557"/>
            <a:ext cx="8381625" cy="362062"/>
          </a:xfrm>
          <a:prstGeom prst="rect">
            <a:avLst/>
          </a:prstGeom>
        </p:spPr>
        <p:txBody>
          <a:bodyPr lIns="0" tIns="0" rIns="0" bIns="0"/>
          <a:lstStyle>
            <a:lvl1pPr marL="0" indent="0">
              <a:buFontTx/>
              <a:buNone/>
              <a:defRPr sz="1500">
                <a:solidFill>
                  <a:srgbClr val="757575"/>
                </a:solidFill>
              </a:defRPr>
            </a:lvl1pPr>
            <a:lvl2pPr marL="214313" indent="0">
              <a:buFontTx/>
              <a:buNone/>
              <a:defRPr sz="1350"/>
            </a:lvl2pPr>
            <a:lvl3pPr marL="372666" indent="0">
              <a:buFontTx/>
              <a:buNone/>
              <a:defRPr sz="1200"/>
            </a:lvl3pPr>
            <a:lvl4pPr marL="538163" indent="0">
              <a:buFontTx/>
              <a:buNone/>
              <a:defRPr sz="1050"/>
            </a:lvl4pPr>
            <a:lvl5pPr marL="696516" indent="0">
              <a:buFontTx/>
              <a:buNone/>
              <a:defRPr sz="900"/>
            </a:lvl5pPr>
          </a:lstStyle>
          <a:p>
            <a:pPr lvl="0"/>
            <a:r>
              <a:rPr lang="en-US" dirty="0"/>
              <a:t>Click to edit Master text styles</a:t>
            </a:r>
          </a:p>
        </p:txBody>
      </p:sp>
      <p:sp>
        <p:nvSpPr>
          <p:cNvPr id="9" name="Content Placeholder 2"/>
          <p:cNvSpPr>
            <a:spLocks noGrp="1"/>
          </p:cNvSpPr>
          <p:nvPr>
            <p:ph idx="14"/>
          </p:nvPr>
        </p:nvSpPr>
        <p:spPr>
          <a:xfrm>
            <a:off x="500062" y="4299943"/>
            <a:ext cx="8137524" cy="294680"/>
          </a:xfrm>
          <a:prstGeom prst="rect">
            <a:avLst/>
          </a:prstGeom>
        </p:spPr>
        <p:txBody>
          <a:bodyPr lIns="0" tIns="0" rIns="0" bIns="0"/>
          <a:lstStyle>
            <a:lvl1pPr marL="214313" indent="-214313">
              <a:buFont typeface="Wingdings" pitchFamily="2" charset="2"/>
              <a:buChar char="§"/>
              <a:defRPr sz="1500">
                <a:solidFill>
                  <a:srgbClr val="757575"/>
                </a:solidFill>
              </a:defRPr>
            </a:lvl1pPr>
            <a:lvl2pPr marL="372666" indent="-158354">
              <a:buFont typeface="Arial" pitchFamily="34" charset="0"/>
              <a:buChar char="–"/>
              <a:defRPr sz="1350"/>
            </a:lvl2pPr>
            <a:lvl3pPr marL="532210" indent="-159544">
              <a:buFont typeface="Arial" pitchFamily="34" charset="0"/>
              <a:buChar char="–"/>
              <a:defRPr sz="1200"/>
            </a:lvl3pPr>
            <a:lvl4pPr marL="691754" indent="-153591">
              <a:buFont typeface="Arial" pitchFamily="34" charset="0"/>
              <a:buChar char="–"/>
              <a:defRPr sz="1050"/>
            </a:lvl4pPr>
            <a:lvl5pPr marL="839391" indent="-142875">
              <a:buFont typeface="Arial" pitchFamily="34" charset="0"/>
              <a:buChar char="–"/>
              <a:defRPr sz="900"/>
            </a:lvl5pPr>
          </a:lstStyle>
          <a:p>
            <a:pPr lvl="0"/>
            <a:r>
              <a:rPr lang="en-US"/>
              <a:t>Click to edit Master text styles</a:t>
            </a:r>
          </a:p>
        </p:txBody>
      </p:sp>
      <p:sp>
        <p:nvSpPr>
          <p:cNvPr id="10" name="Content Placeholder 2"/>
          <p:cNvSpPr>
            <a:spLocks noGrp="1"/>
          </p:cNvSpPr>
          <p:nvPr>
            <p:ph idx="15"/>
          </p:nvPr>
        </p:nvSpPr>
        <p:spPr>
          <a:xfrm>
            <a:off x="908050" y="1551925"/>
            <a:ext cx="8137524" cy="2508926"/>
          </a:xfrm>
          <a:prstGeom prst="rect">
            <a:avLst/>
          </a:prstGeom>
        </p:spPr>
        <p:txBody>
          <a:bodyPr lIns="0" tIns="0" rIns="0" bIns="0"/>
          <a:lstStyle>
            <a:lvl1pPr marL="214313" indent="-214313">
              <a:buFont typeface="Wingdings" pitchFamily="2" charset="2"/>
              <a:buChar char="§"/>
              <a:defRPr sz="1500">
                <a:solidFill>
                  <a:srgbClr val="757575"/>
                </a:solidFill>
              </a:defRPr>
            </a:lvl1pPr>
            <a:lvl2pPr marL="372666" indent="-158354">
              <a:buFont typeface="Arial" pitchFamily="34" charset="0"/>
              <a:buChar char="–"/>
              <a:defRPr sz="1350"/>
            </a:lvl2pPr>
            <a:lvl3pPr marL="532210" indent="-159544">
              <a:buFont typeface="Arial" pitchFamily="34" charset="0"/>
              <a:buChar char="–"/>
              <a:defRPr sz="1200"/>
            </a:lvl3pPr>
            <a:lvl4pPr marL="691754" indent="-153591">
              <a:buFont typeface="Arial" pitchFamily="34" charset="0"/>
              <a:buChar char="–"/>
              <a:defRPr sz="1050"/>
            </a:lvl4pPr>
            <a:lvl5pPr marL="839391" indent="-142875">
              <a:buFont typeface="Arial" pitchFamily="34" charset="0"/>
              <a:buChar cha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r>
              <a:rPr lang="cs-CZ" dirty="0"/>
              <a:t>ikhjkhk</a:t>
            </a:r>
            <a:endParaRPr lang="en-US" dirty="0"/>
          </a:p>
        </p:txBody>
      </p:sp>
    </p:spTree>
    <p:extLst>
      <p:ext uri="{BB962C8B-B14F-4D97-AF65-F5344CB8AC3E}">
        <p14:creationId xmlns:p14="http://schemas.microsoft.com/office/powerpoint/2010/main" val="228454531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2" name="Picture 4" descr="Hash Mark OL.png">
            <a:extLst>
              <a:ext uri="{FF2B5EF4-FFF2-40B4-BE49-F238E27FC236}">
                <a16:creationId xmlns:a16="http://schemas.microsoft.com/office/drawing/2014/main" id="{9F238FE1-8C36-256E-3119-EE2F73CD06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1" y="727472"/>
            <a:ext cx="8558213" cy="14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0"/>
          </p:nvPr>
        </p:nvSpPr>
        <p:spPr>
          <a:xfrm>
            <a:off x="457200" y="1257301"/>
            <a:ext cx="8229600" cy="3394472"/>
          </a:xfrm>
          <a:prstGeom prst="rect">
            <a:avLst/>
          </a:prstGeom>
        </p:spPr>
        <p:txBody>
          <a:bodyPr/>
          <a:lstStyle>
            <a:lvl1pPr marL="257175" indent="-257175">
              <a:buClr>
                <a:srgbClr val="FF0000"/>
              </a:buClr>
              <a:buFont typeface="Calibri" pitchFamily="34" charset="0"/>
              <a:buChar char="»"/>
              <a:defRPr sz="1800">
                <a:solidFill>
                  <a:schemeClr val="tx1">
                    <a:lumMod val="65000"/>
                    <a:lumOff val="35000"/>
                  </a:schemeClr>
                </a:solidFill>
              </a:defRPr>
            </a:lvl1pPr>
            <a:lvl2pPr marL="600075" indent="-257175">
              <a:buClr>
                <a:srgbClr val="FF0000"/>
              </a:buClr>
              <a:buSzPct val="80000"/>
              <a:buFont typeface="Arial" pitchFamily="34" charset="0"/>
              <a:buChar char="–"/>
              <a:defRPr sz="1500">
                <a:solidFill>
                  <a:schemeClr val="tx1">
                    <a:lumMod val="65000"/>
                    <a:lumOff val="35000"/>
                  </a:schemeClr>
                </a:solidFill>
              </a:defRPr>
            </a:lvl2pPr>
            <a:lvl3pPr marL="857250" indent="-171450">
              <a:buClr>
                <a:srgbClr val="FF0000"/>
              </a:buClr>
              <a:buSzPct val="75000"/>
              <a:buFont typeface="Calibri" pitchFamily="34" charset="0"/>
              <a:buChar char="&gt;"/>
              <a:defRPr sz="1350">
                <a:solidFill>
                  <a:schemeClr val="tx1">
                    <a:lumMod val="65000"/>
                    <a:lumOff val="35000"/>
                  </a:schemeClr>
                </a:solidFill>
              </a:defRPr>
            </a:lvl3pPr>
            <a:lvl4pPr marL="1243013" indent="-214313">
              <a:buClr>
                <a:srgbClr val="FF0000"/>
              </a:buClr>
              <a:buFont typeface="Arial" pitchFamily="34" charset="0"/>
              <a:buChar char="•"/>
              <a:defRPr sz="1200">
                <a:solidFill>
                  <a:schemeClr val="tx1">
                    <a:lumMod val="65000"/>
                    <a:lumOff val="35000"/>
                  </a:schemeClr>
                </a:solidFill>
              </a:defRPr>
            </a:lvl4pPr>
            <a:lvl5pPr marL="1585913" indent="-214313">
              <a:buClr>
                <a:srgbClr val="FF0000"/>
              </a:buClr>
              <a:buSzPct val="95000"/>
              <a:buFont typeface="Arial" pitchFamily="34" charset="0"/>
              <a:buChar char="–"/>
              <a:defRPr sz="105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04800" y="228600"/>
            <a:ext cx="8229600" cy="536972"/>
          </a:xfrm>
        </p:spPr>
        <p:txBody>
          <a:bodyPr>
            <a:normAutofit/>
          </a:bodyPr>
          <a:lstStyle>
            <a:lvl1pPr>
              <a:defRPr sz="2100">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197340892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and No Bullets P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5072" y="1252264"/>
            <a:ext cx="8171728" cy="3865010"/>
          </a:xfrm>
        </p:spPr>
        <p:txBody>
          <a:bodyPr>
            <a:noAutofit/>
          </a:bodyPr>
          <a:lstStyle>
            <a:lvl1pPr marL="0" indent="0" algn="l">
              <a:buNone/>
              <a:defRPr sz="1800">
                <a:solidFill>
                  <a:srgbClr val="3C3C3B"/>
                </a:solidFill>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Click to edit Master subtitle style</a:t>
            </a:r>
          </a:p>
        </p:txBody>
      </p:sp>
      <p:sp>
        <p:nvSpPr>
          <p:cNvPr id="5" name="Title 1"/>
          <p:cNvSpPr>
            <a:spLocks noGrp="1"/>
          </p:cNvSpPr>
          <p:nvPr>
            <p:ph type="title"/>
          </p:nvPr>
        </p:nvSpPr>
        <p:spPr>
          <a:xfrm>
            <a:off x="0" y="693063"/>
            <a:ext cx="9144000" cy="546344"/>
          </a:xfrm>
        </p:spPr>
        <p:txBody>
          <a:bodyPr anchor="t">
            <a:normAutofit/>
          </a:bodyPr>
          <a:lstStyle>
            <a:lvl1pPr>
              <a:defRPr sz="2100">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5533768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6" name="Text Placeholder 20"/>
          <p:cNvSpPr>
            <a:spLocks noGrp="1"/>
          </p:cNvSpPr>
          <p:nvPr>
            <p:ph type="body" sz="quarter" idx="13"/>
          </p:nvPr>
        </p:nvSpPr>
        <p:spPr>
          <a:xfrm>
            <a:off x="511176" y="1365647"/>
            <a:ext cx="8251825" cy="3171825"/>
          </a:xfrm>
          <a:prstGeom prst="rect">
            <a:avLst/>
          </a:prstGeom>
        </p:spPr>
        <p:txBody>
          <a:bodyPr lIns="0" rIns="0">
            <a:normAutofit/>
          </a:bodyPr>
          <a:lstStyle>
            <a:lvl1pPr marL="0" indent="0">
              <a:buClr>
                <a:schemeClr val="bg2"/>
              </a:buClr>
              <a:buSzPct val="150000"/>
              <a:buFont typeface="Arial" panose="020B0604020202020204" pitchFamily="34" charset="0"/>
              <a:buNone/>
              <a:defRPr sz="1500">
                <a:solidFill>
                  <a:schemeClr val="tx1"/>
                </a:solidFill>
              </a:defRPr>
            </a:lvl1pPr>
            <a:lvl2pPr marL="128588" indent="-128588">
              <a:buClr>
                <a:schemeClr val="bg2"/>
              </a:buClr>
              <a:buSzPct val="150000"/>
              <a:buFont typeface="Arial" panose="020B0604020202020204" pitchFamily="34" charset="0"/>
              <a:buChar char="›"/>
              <a:defRPr sz="1500">
                <a:solidFill>
                  <a:schemeClr val="tx1"/>
                </a:solidFill>
              </a:defRPr>
            </a:lvl2pPr>
            <a:lvl3pPr marL="257175" indent="-128588">
              <a:buClr>
                <a:schemeClr val="bg2"/>
              </a:buClr>
              <a:defRPr sz="1500">
                <a:solidFill>
                  <a:schemeClr val="tx1"/>
                </a:solidFill>
              </a:defRPr>
            </a:lvl3pPr>
            <a:lvl4pPr marL="385763" indent="-128588">
              <a:buClr>
                <a:schemeClr val="bg2"/>
              </a:buClr>
              <a:defRPr sz="1500">
                <a:solidFill>
                  <a:schemeClr val="tx1"/>
                </a:solidFill>
              </a:defRPr>
            </a:lvl4pPr>
            <a:lvl5pPr>
              <a:defRPr sz="105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Placeholder 1"/>
          <p:cNvSpPr>
            <a:spLocks noGrp="1"/>
          </p:cNvSpPr>
          <p:nvPr>
            <p:ph type="title"/>
          </p:nvPr>
        </p:nvSpPr>
        <p:spPr>
          <a:xfrm>
            <a:off x="511175" y="364624"/>
            <a:ext cx="8251826" cy="369332"/>
          </a:xfrm>
          <a:prstGeom prst="rect">
            <a:avLst/>
          </a:prstGeom>
        </p:spPr>
        <p:txBody>
          <a:bodyPr lIns="0" rIns="0" rtlCol="0">
            <a:sp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328934054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1137EB7-F179-D643-CD21-0987AD1D9F7E}"/>
              </a:ext>
            </a:extLst>
          </p:cNvPr>
          <p:cNvSpPr>
            <a:spLocks noGrp="1"/>
          </p:cNvSpPr>
          <p:nvPr>
            <p:ph type="dt" sz="half" idx="10"/>
          </p:nvPr>
        </p:nvSpPr>
        <p:spPr>
          <a:xfrm>
            <a:off x="628650" y="4767263"/>
            <a:ext cx="2057400" cy="273844"/>
          </a:xfrm>
          <a:prstGeom prst="rect">
            <a:avLst/>
          </a:prstGeom>
        </p:spPr>
        <p:txBody>
          <a:bodyPr/>
          <a:lstStyle>
            <a:lvl1pPr eaLnBrk="0" fontAlgn="base" hangingPunct="0">
              <a:spcBef>
                <a:spcPct val="0"/>
              </a:spcBef>
              <a:spcAft>
                <a:spcPct val="0"/>
              </a:spcAft>
              <a:defRPr>
                <a:latin typeface="Arial" charset="0"/>
              </a:defRPr>
            </a:lvl1pPr>
          </a:lstStyle>
          <a:p>
            <a:pPr>
              <a:defRPr/>
            </a:pPr>
            <a:fld id="{43CB50F3-85AB-49D6-B4CA-E5EDE9C0E663}" type="datetimeFigureOut">
              <a:rPr lang="ru-RU"/>
              <a:pPr>
                <a:defRPr/>
              </a:pPr>
              <a:t>02.11.2023</a:t>
            </a:fld>
            <a:endParaRPr lang="ru-RU"/>
          </a:p>
        </p:txBody>
      </p:sp>
      <p:sp>
        <p:nvSpPr>
          <p:cNvPr id="3" name="Нижний колонтитул 2">
            <a:extLst>
              <a:ext uri="{FF2B5EF4-FFF2-40B4-BE49-F238E27FC236}">
                <a16:creationId xmlns:a16="http://schemas.microsoft.com/office/drawing/2014/main" id="{37A85DF6-8F42-7A09-0CEC-C02AF36112E3}"/>
              </a:ext>
            </a:extLst>
          </p:cNvPr>
          <p:cNvSpPr>
            <a:spLocks noGrp="1"/>
          </p:cNvSpPr>
          <p:nvPr>
            <p:ph type="ftr" sz="quarter" idx="11"/>
          </p:nvPr>
        </p:nvSpPr>
        <p:spPr>
          <a:xfrm>
            <a:off x="3028950" y="4767263"/>
            <a:ext cx="3086100" cy="273844"/>
          </a:xfrm>
          <a:prstGeom prst="rect">
            <a:avLst/>
          </a:prstGeom>
        </p:spPr>
        <p:txBody>
          <a:bodyPr/>
          <a:lstStyle>
            <a:lvl1pPr eaLnBrk="0" fontAlgn="base" hangingPunct="0">
              <a:spcBef>
                <a:spcPct val="0"/>
              </a:spcBef>
              <a:spcAft>
                <a:spcPct val="0"/>
              </a:spcAft>
              <a:defRPr>
                <a:latin typeface="Arial" charset="0"/>
              </a:defRPr>
            </a:lvl1pPr>
          </a:lstStyle>
          <a:p>
            <a:pPr>
              <a:defRPr/>
            </a:pPr>
            <a:endParaRPr lang="ru-RU"/>
          </a:p>
        </p:txBody>
      </p:sp>
      <p:sp>
        <p:nvSpPr>
          <p:cNvPr id="4" name="Номер слайда 3">
            <a:extLst>
              <a:ext uri="{FF2B5EF4-FFF2-40B4-BE49-F238E27FC236}">
                <a16:creationId xmlns:a16="http://schemas.microsoft.com/office/drawing/2014/main" id="{B01CE239-753C-7FB2-2C08-B4C74682EB5E}"/>
              </a:ext>
            </a:extLst>
          </p:cNvPr>
          <p:cNvSpPr>
            <a:spLocks noGrp="1"/>
          </p:cNvSpPr>
          <p:nvPr>
            <p:ph type="sldNum" sz="quarter" idx="12"/>
          </p:nvPr>
        </p:nvSpPr>
        <p:spPr>
          <a:xfrm>
            <a:off x="6457950" y="4767263"/>
            <a:ext cx="2057400" cy="273844"/>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4BEF36C-A29B-450B-9687-69B75A9DE525}" type="slidenum">
              <a:rPr lang="ru-RU" altLang="en-US"/>
              <a:pPr>
                <a:defRPr/>
              </a:pPr>
              <a:t>‹#›</a:t>
            </a:fld>
            <a:endParaRPr lang="ru-RU" altLang="en-US"/>
          </a:p>
        </p:txBody>
      </p:sp>
    </p:spTree>
    <p:extLst>
      <p:ext uri="{BB962C8B-B14F-4D97-AF65-F5344CB8AC3E}">
        <p14:creationId xmlns:p14="http://schemas.microsoft.com/office/powerpoint/2010/main" val="917660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lank 4">
    <p:spTree>
      <p:nvGrpSpPr>
        <p:cNvPr id="1" name=""/>
        <p:cNvGrpSpPr/>
        <p:nvPr/>
      </p:nvGrpSpPr>
      <p:grpSpPr>
        <a:xfrm>
          <a:off x="0" y="0"/>
          <a:ext cx="0" cy="0"/>
          <a:chOff x="0" y="0"/>
          <a:chExt cx="0" cy="0"/>
        </a:xfrm>
      </p:grpSpPr>
      <p:pic>
        <p:nvPicPr>
          <p:cNvPr id="2" name="graphic element 2" descr="arrow-simple.png">
            <a:extLst>
              <a:ext uri="{FF2B5EF4-FFF2-40B4-BE49-F238E27FC236}">
                <a16:creationId xmlns:a16="http://schemas.microsoft.com/office/drawing/2014/main" id="{FABC391E-2F31-013C-2A2F-6B345250F3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233"/>
          <a:stretch>
            <a:fillRect/>
          </a:stretch>
        </p:blipFill>
        <p:spPr bwMode="auto">
          <a:xfrm>
            <a:off x="1" y="126207"/>
            <a:ext cx="354013" cy="7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element" descr="Triple arrow.png">
            <a:extLst>
              <a:ext uri="{FF2B5EF4-FFF2-40B4-BE49-F238E27FC236}">
                <a16:creationId xmlns:a16="http://schemas.microsoft.com/office/drawing/2014/main" id="{6450CB2B-9A53-3F76-F3A5-A869553EEF3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8039"/>
          <a:stretch>
            <a:fillRect/>
          </a:stretch>
        </p:blipFill>
        <p:spPr bwMode="auto">
          <a:xfrm>
            <a:off x="0" y="431006"/>
            <a:ext cx="15621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BEC A Logo RB RGB.png">
            <a:extLst>
              <a:ext uri="{FF2B5EF4-FFF2-40B4-BE49-F238E27FC236}">
                <a16:creationId xmlns:a16="http://schemas.microsoft.com/office/drawing/2014/main" id="{A85106F8-0176-8EB5-6FD9-55D761820AC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93000" y="4376738"/>
            <a:ext cx="1333500"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lue bar">
            <a:extLst>
              <a:ext uri="{FF2B5EF4-FFF2-40B4-BE49-F238E27FC236}">
                <a16:creationId xmlns:a16="http://schemas.microsoft.com/office/drawing/2014/main" id="{982DBC7B-F756-D284-3A22-8C80A51565B3}"/>
              </a:ext>
            </a:extLst>
          </p:cNvPr>
          <p:cNvSpPr/>
          <p:nvPr userDrawn="1"/>
        </p:nvSpPr>
        <p:spPr>
          <a:xfrm>
            <a:off x="0" y="5076825"/>
            <a:ext cx="9144000" cy="91679"/>
          </a:xfrm>
          <a:prstGeom prst="rect">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 name="footer ">
            <a:extLst>
              <a:ext uri="{FF2B5EF4-FFF2-40B4-BE49-F238E27FC236}">
                <a16:creationId xmlns:a16="http://schemas.microsoft.com/office/drawing/2014/main" id="{239B90DC-7647-3CAE-5716-DFCDFAAA5DB8}"/>
              </a:ext>
            </a:extLst>
          </p:cNvPr>
          <p:cNvSpPr txBox="1">
            <a:spLocks noChangeArrowheads="1"/>
          </p:cNvSpPr>
          <p:nvPr userDrawn="1"/>
        </p:nvSpPr>
        <p:spPr bwMode="auto">
          <a:xfrm>
            <a:off x="742950" y="4798219"/>
            <a:ext cx="3328988" cy="92333"/>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600">
                <a:solidFill>
                  <a:srgbClr val="7C858C"/>
                </a:solidFill>
              </a:rPr>
              <a:t>© 2020 Beckman Coulter, Inc. All rights reserved.</a:t>
            </a:r>
            <a:endParaRPr lang="en-US" altLang="en-US" sz="600">
              <a:solidFill>
                <a:srgbClr val="7C858C"/>
              </a:solidFill>
              <a:cs typeface="Arial" panose="020B0604020202020204" pitchFamily="34" charset="0"/>
            </a:endParaRPr>
          </a:p>
        </p:txBody>
      </p:sp>
      <p:sp>
        <p:nvSpPr>
          <p:cNvPr id="7" name="Oval 6">
            <a:extLst>
              <a:ext uri="{FF2B5EF4-FFF2-40B4-BE49-F238E27FC236}">
                <a16:creationId xmlns:a16="http://schemas.microsoft.com/office/drawing/2014/main" id="{85B72614-77BE-2184-043F-C3011DE62941}"/>
              </a:ext>
            </a:extLst>
          </p:cNvPr>
          <p:cNvSpPr/>
          <p:nvPr userDrawn="1"/>
        </p:nvSpPr>
        <p:spPr>
          <a:xfrm>
            <a:off x="503239" y="4776788"/>
            <a:ext cx="180975" cy="180975"/>
          </a:xfrm>
          <a:prstGeom prst="ellipse">
            <a:avLst/>
          </a:prstGeom>
          <a:solidFill>
            <a:srgbClr val="81116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5" dirty="0"/>
          </a:p>
        </p:txBody>
      </p:sp>
      <p:sp>
        <p:nvSpPr>
          <p:cNvPr id="8" name="TextBox 7">
            <a:extLst>
              <a:ext uri="{FF2B5EF4-FFF2-40B4-BE49-F238E27FC236}">
                <a16:creationId xmlns:a16="http://schemas.microsoft.com/office/drawing/2014/main" id="{1B62FA3A-D688-C98F-9A86-27AE5D2203D3}"/>
              </a:ext>
            </a:extLst>
          </p:cNvPr>
          <p:cNvSpPr txBox="1">
            <a:spLocks noChangeArrowheads="1"/>
          </p:cNvSpPr>
          <p:nvPr userDrawn="1"/>
        </p:nvSpPr>
        <p:spPr bwMode="auto">
          <a:xfrm>
            <a:off x="396876" y="4780531"/>
            <a:ext cx="396875" cy="161583"/>
          </a:xfrm>
          <a:prstGeom prst="rect">
            <a:avLst/>
          </a:prstGeom>
          <a:noFill/>
          <a:ln>
            <a:noFill/>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fld id="{AD929FA3-EF7D-4B72-81AE-35719138959B}" type="slidenum">
              <a:rPr lang="en-US" altLang="en-US" sz="450" b="1" smtClean="0">
                <a:solidFill>
                  <a:schemeClr val="bg1"/>
                </a:solidFill>
              </a:rPr>
              <a:pPr algn="ctr">
                <a:defRPr/>
              </a:pPr>
              <a:t>‹#›</a:t>
            </a:fld>
            <a:endParaRPr lang="en-US" altLang="en-US" sz="450" b="1">
              <a:solidFill>
                <a:schemeClr val="bg1"/>
              </a:solidFill>
            </a:endParaRPr>
          </a:p>
        </p:txBody>
      </p:sp>
    </p:spTree>
    <p:extLst>
      <p:ext uri="{BB962C8B-B14F-4D97-AF65-F5344CB8AC3E}">
        <p14:creationId xmlns:p14="http://schemas.microsoft.com/office/powerpoint/2010/main" val="41413293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7_Interior Slide 1">
    <p:spTree>
      <p:nvGrpSpPr>
        <p:cNvPr id="1" name=""/>
        <p:cNvGrpSpPr/>
        <p:nvPr/>
      </p:nvGrpSpPr>
      <p:grpSpPr>
        <a:xfrm>
          <a:off x="0" y="0"/>
          <a:ext cx="0" cy="0"/>
          <a:chOff x="0" y="0"/>
          <a:chExt cx="0" cy="0"/>
        </a:xfrm>
      </p:grpSpPr>
      <p:sp>
        <p:nvSpPr>
          <p:cNvPr id="2" name="footer ">
            <a:extLst>
              <a:ext uri="{FF2B5EF4-FFF2-40B4-BE49-F238E27FC236}">
                <a16:creationId xmlns:a16="http://schemas.microsoft.com/office/drawing/2014/main" id="{2DD34D78-D4CE-9F47-038B-59BB2D40187F}"/>
              </a:ext>
            </a:extLst>
          </p:cNvPr>
          <p:cNvSpPr txBox="1">
            <a:spLocks noChangeArrowheads="1"/>
          </p:cNvSpPr>
          <p:nvPr userDrawn="1"/>
        </p:nvSpPr>
        <p:spPr bwMode="auto">
          <a:xfrm>
            <a:off x="525464" y="4917282"/>
            <a:ext cx="3330575" cy="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525">
                <a:solidFill>
                  <a:srgbClr val="FFFFFF"/>
                </a:solidFill>
                <a:latin typeface="Arial Nova Cond Light" panose="020B0306020202020204" pitchFamily="34" charset="0"/>
              </a:rPr>
              <a:t>© 2022 Beckman Coulter, Inc. All rights reserved.</a:t>
            </a:r>
            <a:endParaRPr lang="en-US" altLang="en-US" sz="525">
              <a:solidFill>
                <a:srgbClr val="FFFFFF"/>
              </a:solidFill>
              <a:latin typeface="Arial Nova Cond Light" panose="020B0306020202020204" pitchFamily="34" charset="0"/>
              <a:cs typeface="Arial" panose="020B0604020202020204" pitchFamily="34" charset="0"/>
            </a:endParaRPr>
          </a:p>
        </p:txBody>
      </p:sp>
      <p:sp>
        <p:nvSpPr>
          <p:cNvPr id="3" name="TextBox 5">
            <a:extLst>
              <a:ext uri="{FF2B5EF4-FFF2-40B4-BE49-F238E27FC236}">
                <a16:creationId xmlns:a16="http://schemas.microsoft.com/office/drawing/2014/main" id="{01A6224C-7936-9061-D663-EBB63538CDB0}"/>
              </a:ext>
            </a:extLst>
          </p:cNvPr>
          <p:cNvSpPr txBox="1">
            <a:spLocks noChangeArrowheads="1"/>
          </p:cNvSpPr>
          <p:nvPr userDrawn="1"/>
        </p:nvSpPr>
        <p:spPr bwMode="auto">
          <a:xfrm>
            <a:off x="166689" y="4925106"/>
            <a:ext cx="376237" cy="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3C6B6AFA-1150-44BF-B23D-D8E97D2941EE}" type="slidenum">
              <a:rPr lang="en-US" altLang="en-US" sz="525" b="1">
                <a:solidFill>
                  <a:schemeClr val="accent1"/>
                </a:solidFill>
                <a:latin typeface="Arial Nova Cond" panose="020B0506020202020204" pitchFamily="34" charset="0"/>
                <a:cs typeface="Arial Nova Cond" panose="020B0506020202020204" pitchFamily="34" charset="0"/>
              </a:rPr>
              <a:pPr algn="ctr"/>
              <a:t>‹#›</a:t>
            </a:fld>
            <a:endParaRPr lang="en-US" altLang="en-US" sz="525" b="1">
              <a:solidFill>
                <a:schemeClr val="accent1"/>
              </a:solidFill>
              <a:latin typeface="Arial Nova Cond" panose="020B0506020202020204" pitchFamily="34" charset="0"/>
              <a:cs typeface="Arial Nova Cond" panose="020B0506020202020204" pitchFamily="34" charset="0"/>
            </a:endParaRPr>
          </a:p>
        </p:txBody>
      </p:sp>
      <p:pic>
        <p:nvPicPr>
          <p:cNvPr id="4" name="Picture 6">
            <a:extLst>
              <a:ext uri="{FF2B5EF4-FFF2-40B4-BE49-F238E27FC236}">
                <a16:creationId xmlns:a16="http://schemas.microsoft.com/office/drawing/2014/main" id="{453740C5-BE39-3643-7F18-A0D7305317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4786313"/>
            <a:ext cx="838200"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lue bar">
            <a:extLst>
              <a:ext uri="{FF2B5EF4-FFF2-40B4-BE49-F238E27FC236}">
                <a16:creationId xmlns:a16="http://schemas.microsoft.com/office/drawing/2014/main" id="{C406D857-6B9D-EBA1-975E-1131944AAAF8}"/>
              </a:ext>
            </a:extLst>
          </p:cNvPr>
          <p:cNvSpPr/>
          <p:nvPr userDrawn="1"/>
        </p:nvSpPr>
        <p:spPr>
          <a:xfrm>
            <a:off x="0" y="5122069"/>
            <a:ext cx="9144000" cy="46435"/>
          </a:xfrm>
          <a:prstGeom prst="rect">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6" name="Straight Connector 5">
            <a:extLst>
              <a:ext uri="{FF2B5EF4-FFF2-40B4-BE49-F238E27FC236}">
                <a16:creationId xmlns:a16="http://schemas.microsoft.com/office/drawing/2014/main" id="{3C5922F0-6468-B57A-1A97-F2CB669E68AC}"/>
              </a:ext>
            </a:extLst>
          </p:cNvPr>
          <p:cNvCxnSpPr>
            <a:cxnSpLocks/>
          </p:cNvCxnSpPr>
          <p:nvPr userDrawn="1"/>
        </p:nvCxnSpPr>
        <p:spPr>
          <a:xfrm>
            <a:off x="354013" y="264319"/>
            <a:ext cx="0" cy="473869"/>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550617" y="186719"/>
            <a:ext cx="8153769" cy="671610"/>
          </a:xfrm>
          <a:prstGeom prst="rect">
            <a:avLst/>
          </a:prstGeom>
        </p:spPr>
        <p:txBody>
          <a:bodyPr/>
          <a:lstStyle/>
          <a:p>
            <a:r>
              <a:rPr lang="en-US"/>
              <a:t>Click to edit Master title style</a:t>
            </a:r>
            <a:endParaRPr lang="en-US" dirty="0"/>
          </a:p>
        </p:txBody>
      </p:sp>
      <p:sp>
        <p:nvSpPr>
          <p:cNvPr id="9" name="Text Placeholder 2"/>
          <p:cNvSpPr>
            <a:spLocks noGrp="1"/>
          </p:cNvSpPr>
          <p:nvPr>
            <p:ph idx="1"/>
          </p:nvPr>
        </p:nvSpPr>
        <p:spPr>
          <a:xfrm>
            <a:off x="550616" y="911254"/>
            <a:ext cx="8153768" cy="3262312"/>
          </a:xfrm>
          <a:prstGeom prst="rect">
            <a:avLst/>
          </a:prstGeom>
        </p:spPr>
        <p:txBody>
          <a:bodyPr>
            <a:normAutofit/>
          </a:bodyPr>
          <a:lstStyle>
            <a:lvl1pPr marL="137157" indent="-137157">
              <a:spcBef>
                <a:spcPts val="450"/>
              </a:spcBef>
              <a:buClr>
                <a:schemeClr val="accent1"/>
              </a:buClr>
              <a:buFont typeface="+mj-lt"/>
              <a:buAutoNum type="arabicPeriod"/>
              <a:defRPr sz="9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9956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2_Interior Slide 1">
    <p:spTree>
      <p:nvGrpSpPr>
        <p:cNvPr id="1" name=""/>
        <p:cNvGrpSpPr/>
        <p:nvPr/>
      </p:nvGrpSpPr>
      <p:grpSpPr>
        <a:xfrm>
          <a:off x="0" y="0"/>
          <a:ext cx="0" cy="0"/>
          <a:chOff x="0" y="0"/>
          <a:chExt cx="0" cy="0"/>
        </a:xfrm>
      </p:grpSpPr>
      <p:sp>
        <p:nvSpPr>
          <p:cNvPr id="2" name="footer ">
            <a:extLst>
              <a:ext uri="{FF2B5EF4-FFF2-40B4-BE49-F238E27FC236}">
                <a16:creationId xmlns:a16="http://schemas.microsoft.com/office/drawing/2014/main" id="{815AB63A-EC2F-ACC7-1EF9-DA3BE8C0360B}"/>
              </a:ext>
            </a:extLst>
          </p:cNvPr>
          <p:cNvSpPr txBox="1">
            <a:spLocks noChangeArrowheads="1"/>
          </p:cNvSpPr>
          <p:nvPr userDrawn="1"/>
        </p:nvSpPr>
        <p:spPr bwMode="auto">
          <a:xfrm>
            <a:off x="525464" y="4917282"/>
            <a:ext cx="3330575" cy="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525">
                <a:solidFill>
                  <a:srgbClr val="FFFFFF"/>
                </a:solidFill>
                <a:latin typeface="Arial Nova Cond Light" panose="020B0306020202020204" pitchFamily="34" charset="0"/>
              </a:rPr>
              <a:t>© 2022 Beckman Coulter, Inc. All rights reserved.</a:t>
            </a:r>
            <a:endParaRPr lang="en-US" altLang="en-US" sz="525">
              <a:solidFill>
                <a:srgbClr val="FFFFFF"/>
              </a:solidFill>
              <a:latin typeface="Arial Nova Cond Light" panose="020B0306020202020204" pitchFamily="34" charset="0"/>
              <a:cs typeface="Arial" panose="020B0604020202020204" pitchFamily="34" charset="0"/>
            </a:endParaRPr>
          </a:p>
        </p:txBody>
      </p:sp>
      <p:sp>
        <p:nvSpPr>
          <p:cNvPr id="3" name="TextBox 5">
            <a:extLst>
              <a:ext uri="{FF2B5EF4-FFF2-40B4-BE49-F238E27FC236}">
                <a16:creationId xmlns:a16="http://schemas.microsoft.com/office/drawing/2014/main" id="{B593DB85-B617-156E-7EBA-D1F35235F96F}"/>
              </a:ext>
            </a:extLst>
          </p:cNvPr>
          <p:cNvSpPr txBox="1">
            <a:spLocks noChangeArrowheads="1"/>
          </p:cNvSpPr>
          <p:nvPr userDrawn="1"/>
        </p:nvSpPr>
        <p:spPr bwMode="auto">
          <a:xfrm>
            <a:off x="166689" y="4925106"/>
            <a:ext cx="376237" cy="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DEACE586-83D4-4476-9515-AAE923F91E6D}" type="slidenum">
              <a:rPr lang="en-US" altLang="en-US" sz="525" b="1">
                <a:solidFill>
                  <a:schemeClr val="accent1"/>
                </a:solidFill>
                <a:latin typeface="Arial Nova Cond" panose="020B0506020202020204" pitchFamily="34" charset="0"/>
                <a:cs typeface="Arial Nova Cond" panose="020B0506020202020204" pitchFamily="34" charset="0"/>
              </a:rPr>
              <a:pPr algn="ctr"/>
              <a:t>‹#›</a:t>
            </a:fld>
            <a:endParaRPr lang="en-US" altLang="en-US" sz="525" b="1">
              <a:solidFill>
                <a:schemeClr val="accent1"/>
              </a:solidFill>
              <a:latin typeface="Arial Nova Cond" panose="020B0506020202020204" pitchFamily="34" charset="0"/>
              <a:cs typeface="Arial Nova Cond" panose="020B0506020202020204" pitchFamily="34" charset="0"/>
            </a:endParaRPr>
          </a:p>
        </p:txBody>
      </p:sp>
      <p:pic>
        <p:nvPicPr>
          <p:cNvPr id="4" name="Picture 5">
            <a:extLst>
              <a:ext uri="{FF2B5EF4-FFF2-40B4-BE49-F238E27FC236}">
                <a16:creationId xmlns:a16="http://schemas.microsoft.com/office/drawing/2014/main" id="{B7501260-583C-DAD1-E309-7D3A37D9A7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4786313"/>
            <a:ext cx="838200" cy="2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lue bar">
            <a:extLst>
              <a:ext uri="{FF2B5EF4-FFF2-40B4-BE49-F238E27FC236}">
                <a16:creationId xmlns:a16="http://schemas.microsoft.com/office/drawing/2014/main" id="{FC552876-5AA1-F3F5-2BCB-2AC41865FBDF}"/>
              </a:ext>
            </a:extLst>
          </p:cNvPr>
          <p:cNvSpPr/>
          <p:nvPr userDrawn="1"/>
        </p:nvSpPr>
        <p:spPr>
          <a:xfrm>
            <a:off x="0" y="5122069"/>
            <a:ext cx="9144000" cy="46435"/>
          </a:xfrm>
          <a:prstGeom prst="rect">
            <a:avLst/>
          </a:prstGeom>
          <a:solidFill>
            <a:srgbClr val="811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6" name="Straight Connector 5">
            <a:extLst>
              <a:ext uri="{FF2B5EF4-FFF2-40B4-BE49-F238E27FC236}">
                <a16:creationId xmlns:a16="http://schemas.microsoft.com/office/drawing/2014/main" id="{61389AC3-F243-EE89-C8E9-47B21E8EDA99}"/>
              </a:ext>
            </a:extLst>
          </p:cNvPr>
          <p:cNvCxnSpPr>
            <a:cxnSpLocks/>
          </p:cNvCxnSpPr>
          <p:nvPr userDrawn="1"/>
        </p:nvCxnSpPr>
        <p:spPr>
          <a:xfrm>
            <a:off x="354013" y="264319"/>
            <a:ext cx="0" cy="473869"/>
          </a:xfrm>
          <a:prstGeom prst="line">
            <a:avLst/>
          </a:prstGeom>
          <a:ln w="31750">
            <a:solidFill>
              <a:srgbClr val="811167"/>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550617" y="186719"/>
            <a:ext cx="8153770" cy="67161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9619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a:blip r:embed="rId2"/>
          <a:srcRect t="92" b="92"/>
          <a:stretch/>
        </p:blipFill>
        <p:spPr>
          <a:xfrm>
            <a:off x="397165" y="0"/>
            <a:ext cx="8746835" cy="3275280"/>
          </a:xfrm>
          <a:prstGeom prst="rect">
            <a:avLst/>
          </a:prstGeom>
        </p:spPr>
      </p:pic>
    </p:spTree>
    <p:extLst>
      <p:ext uri="{BB962C8B-B14F-4D97-AF65-F5344CB8AC3E}">
        <p14:creationId xmlns:p14="http://schemas.microsoft.com/office/powerpoint/2010/main" val="147288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EFE7-8E28-1846-A777-32FE4E75E5AA}"/>
              </a:ext>
            </a:extLst>
          </p:cNvPr>
          <p:cNvSpPr>
            <a:spLocks noGrp="1"/>
          </p:cNvSpPr>
          <p:nvPr>
            <p:ph type="title" hasCustomPrompt="1"/>
          </p:nvPr>
        </p:nvSpPr>
        <p:spPr>
          <a:xfrm>
            <a:off x="550615" y="3358389"/>
            <a:ext cx="8153767" cy="671610"/>
          </a:xfrm>
        </p:spPr>
        <p:txBody>
          <a:bodyPr/>
          <a:lstStyle/>
          <a:p>
            <a:r>
              <a:rPr lang="en-US" dirty="0"/>
              <a:t>Topic of the Presentation</a:t>
            </a:r>
          </a:p>
        </p:txBody>
      </p:sp>
      <p:sp>
        <p:nvSpPr>
          <p:cNvPr id="3" name="Text Placeholder 21">
            <a:extLst>
              <a:ext uri="{FF2B5EF4-FFF2-40B4-BE49-F238E27FC236}">
                <a16:creationId xmlns:a16="http://schemas.microsoft.com/office/drawing/2014/main" id="{4AFC24BA-2117-D94D-8B11-688ADE7ECF5D}"/>
              </a:ext>
            </a:extLst>
          </p:cNvPr>
          <p:cNvSpPr>
            <a:spLocks noGrp="1"/>
          </p:cNvSpPr>
          <p:nvPr>
            <p:ph type="body" sz="quarter" idx="12" hasCustomPrompt="1"/>
          </p:nvPr>
        </p:nvSpPr>
        <p:spPr>
          <a:xfrm>
            <a:off x="550616" y="4714220"/>
            <a:ext cx="6931024" cy="203536"/>
          </a:xfrm>
          <a:prstGeom prst="rect">
            <a:avLst/>
          </a:prstGeom>
        </p:spPr>
        <p:txBody>
          <a:bodyPr lIns="0" tIns="0" rIns="0" bIns="0"/>
          <a:lstStyle>
            <a:lvl1pPr marL="0" indent="0">
              <a:buNone/>
              <a:defRPr sz="1000" b="0" i="0">
                <a:solidFill>
                  <a:srgbClr val="474C55"/>
                </a:solidFill>
                <a:latin typeface="Arial Nova Cond" panose="020B0506020202020204" pitchFamily="34" charset="0"/>
              </a:defRPr>
            </a:lvl1pPr>
            <a:lvl2pPr>
              <a:defRPr sz="1100"/>
            </a:lvl2pPr>
            <a:lvl3pPr>
              <a:defRPr sz="1100"/>
            </a:lvl3pPr>
            <a:lvl4pPr>
              <a:defRPr sz="1100"/>
            </a:lvl4pPr>
            <a:lvl5pPr>
              <a:defRPr sz="1100"/>
            </a:lvl5pPr>
          </a:lstStyle>
          <a:p>
            <a:pPr lvl="0"/>
            <a:r>
              <a:rPr lang="en-US" dirty="0"/>
              <a:t>Presented by FirstName </a:t>
            </a:r>
            <a:r>
              <a:rPr lang="en-US" dirty="0" err="1"/>
              <a:t>LastName</a:t>
            </a:r>
            <a:endParaRPr lang="en-US" dirty="0"/>
          </a:p>
        </p:txBody>
      </p:sp>
      <p:sp>
        <p:nvSpPr>
          <p:cNvPr id="4" name="Text Placeholder 3">
            <a:extLst>
              <a:ext uri="{FF2B5EF4-FFF2-40B4-BE49-F238E27FC236}">
                <a16:creationId xmlns:a16="http://schemas.microsoft.com/office/drawing/2014/main" id="{7DB44EBF-0351-8D48-B358-7F96E6710E17}"/>
              </a:ext>
            </a:extLst>
          </p:cNvPr>
          <p:cNvSpPr>
            <a:spLocks noGrp="1"/>
          </p:cNvSpPr>
          <p:nvPr>
            <p:ph type="body" sz="quarter" idx="10" hasCustomPrompt="1"/>
          </p:nvPr>
        </p:nvSpPr>
        <p:spPr>
          <a:xfrm>
            <a:off x="550616" y="4427575"/>
            <a:ext cx="6931025" cy="203536"/>
          </a:xfrm>
          <a:prstGeom prst="rect">
            <a:avLst/>
          </a:prstGeom>
        </p:spPr>
        <p:txBody>
          <a:bodyPr lIns="0" tIns="0" rIns="0" bIns="0"/>
          <a:lstStyle>
            <a:lvl1pPr marL="0" indent="0">
              <a:buNone/>
              <a:defRPr sz="1000" b="0" i="0" cap="none" baseline="0">
                <a:solidFill>
                  <a:srgbClr val="474C55"/>
                </a:solidFill>
                <a:latin typeface="Arial Nova Cond" panose="020B0506020202020204" pitchFamily="34" charset="0"/>
              </a:defRPr>
            </a:lvl1pPr>
            <a:lvl2pPr marL="342900" indent="0">
              <a:buNone/>
              <a:defRPr>
                <a:solidFill>
                  <a:srgbClr val="474C55"/>
                </a:solidFill>
              </a:defRPr>
            </a:lvl2pPr>
            <a:lvl3pPr marL="685800" indent="0">
              <a:buNone/>
              <a:defRPr>
                <a:solidFill>
                  <a:srgbClr val="474C55"/>
                </a:solidFill>
              </a:defRPr>
            </a:lvl3pPr>
            <a:lvl4pPr marL="1028700" indent="0">
              <a:buNone/>
              <a:defRPr>
                <a:solidFill>
                  <a:srgbClr val="474C55"/>
                </a:solidFill>
              </a:defRPr>
            </a:lvl4pPr>
            <a:lvl5pPr marL="1371600" indent="0">
              <a:buNone/>
              <a:defRPr>
                <a:solidFill>
                  <a:srgbClr val="474C55"/>
                </a:solidFill>
              </a:defRPr>
            </a:lvl5pPr>
          </a:lstStyle>
          <a:p>
            <a:pPr lvl="0"/>
            <a:r>
              <a:rPr lang="en-US" dirty="0"/>
              <a:t>A Subhead</a:t>
            </a:r>
          </a:p>
        </p:txBody>
      </p:sp>
      <p:sp>
        <p:nvSpPr>
          <p:cNvPr id="5" name="Text Placeholder 2">
            <a:extLst>
              <a:ext uri="{FF2B5EF4-FFF2-40B4-BE49-F238E27FC236}">
                <a16:creationId xmlns:a16="http://schemas.microsoft.com/office/drawing/2014/main" id="{D8FB2508-8E36-B248-81A5-1F8306B80224}"/>
              </a:ext>
            </a:extLst>
          </p:cNvPr>
          <p:cNvSpPr>
            <a:spLocks noGrp="1"/>
          </p:cNvSpPr>
          <p:nvPr>
            <p:ph type="body" sz="quarter" idx="14" hasCustomPrompt="1"/>
          </p:nvPr>
        </p:nvSpPr>
        <p:spPr>
          <a:xfrm>
            <a:off x="550615" y="4029999"/>
            <a:ext cx="6931025" cy="314467"/>
          </a:xfrm>
          <a:prstGeom prst="rect">
            <a:avLst/>
          </a:prstGeom>
        </p:spPr>
        <p:txBody>
          <a:bodyPr lIns="0" tIns="0" rIns="0" bIns="0"/>
          <a:lstStyle>
            <a:lvl1pPr marL="0" indent="0">
              <a:buNone/>
              <a:defRPr sz="1600" b="0" i="0" cap="none" baseline="0">
                <a:solidFill>
                  <a:srgbClr val="474C55"/>
                </a:solidFill>
                <a:latin typeface="Arial Nova Cond" panose="020B0506020202020204" pitchFamily="34" charset="0"/>
              </a:defRPr>
            </a:lvl1pPr>
          </a:lstStyle>
          <a:p>
            <a:pPr lvl="0"/>
            <a:r>
              <a:rPr lang="en-US" dirty="0"/>
              <a:t>A Tagline</a:t>
            </a:r>
          </a:p>
        </p:txBody>
      </p:sp>
      <p:pic>
        <p:nvPicPr>
          <p:cNvPr id="6" name="Picture 5"/>
          <p:cNvPicPr>
            <a:picLocks noChangeAspect="1"/>
          </p:cNvPicPr>
          <p:nvPr userDrawn="1"/>
        </p:nvPicPr>
        <p:blipFill>
          <a:blip r:embed="rId2"/>
          <a:srcRect t="16715" b="16715"/>
          <a:stretch/>
        </p:blipFill>
        <p:spPr>
          <a:xfrm>
            <a:off x="397165" y="0"/>
            <a:ext cx="8746835" cy="3275280"/>
          </a:xfrm>
          <a:prstGeom prst="rect">
            <a:avLst/>
          </a:prstGeom>
        </p:spPr>
      </p:pic>
    </p:spTree>
    <p:extLst>
      <p:ext uri="{BB962C8B-B14F-4D97-AF65-F5344CB8AC3E}">
        <p14:creationId xmlns:p14="http://schemas.microsoft.com/office/powerpoint/2010/main" val="34008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5.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8" Type="http://schemas.openxmlformats.org/officeDocument/2006/relationships/slideLayout" Target="../slideLayouts/slideLayout28.xml"/><Relationship Id="rId3"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4.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2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B2A45FC-A820-4DE3-9140-B2453A72B94B}"/>
              </a:ext>
            </a:extLst>
          </p:cNvPr>
          <p:cNvSpPr>
            <a:spLocks noGrp="1"/>
          </p:cNvSpPr>
          <p:nvPr userDrawn="1">
            <p:ph type="title"/>
          </p:nvPr>
        </p:nvSpPr>
        <p:spPr>
          <a:xfrm>
            <a:off x="550615" y="3373624"/>
            <a:ext cx="8153767" cy="671610"/>
          </a:xfrm>
          <a:prstGeom prst="rect">
            <a:avLst/>
          </a:prstGeom>
        </p:spPr>
        <p:txBody>
          <a:bodyPr vert="horz" lIns="0" tIns="0" rIns="0" bIns="0" rtlCol="0" anchor="ctr">
            <a:normAutofit/>
          </a:bodyPr>
          <a:lstStyle/>
          <a:p>
            <a:endParaRPr lang="en-US" dirty="0"/>
          </a:p>
        </p:txBody>
      </p:sp>
      <p:sp>
        <p:nvSpPr>
          <p:cNvPr id="8" name="Text Placeholder 2">
            <a:extLst>
              <a:ext uri="{FF2B5EF4-FFF2-40B4-BE49-F238E27FC236}">
                <a16:creationId xmlns:a16="http://schemas.microsoft.com/office/drawing/2014/main" id="{79F77A82-056E-4B4F-9A5C-85CA1B5F9F68}"/>
              </a:ext>
            </a:extLst>
          </p:cNvPr>
          <p:cNvSpPr>
            <a:spLocks noGrp="1"/>
          </p:cNvSpPr>
          <p:nvPr userDrawn="1">
            <p:ph type="body" idx="1"/>
          </p:nvPr>
        </p:nvSpPr>
        <p:spPr>
          <a:xfrm>
            <a:off x="550616" y="4045234"/>
            <a:ext cx="8153766" cy="383739"/>
          </a:xfrm>
          <a:prstGeom prst="rect">
            <a:avLst/>
          </a:prstGeom>
        </p:spPr>
        <p:txBody>
          <a:bodyPr vert="horz" lIns="0" tIns="0" rIns="0" bIns="0" rtlCol="0">
            <a:normAutofit/>
          </a:bodyPr>
          <a:lstStyle/>
          <a:p>
            <a:pPr lvl="0"/>
            <a:r>
              <a:rPr lang="en-US" dirty="0"/>
              <a:t>Tagline</a:t>
            </a:r>
          </a:p>
        </p:txBody>
      </p:sp>
      <p:sp>
        <p:nvSpPr>
          <p:cNvPr id="5" name="Rectangle 4">
            <a:extLst>
              <a:ext uri="{FF2B5EF4-FFF2-40B4-BE49-F238E27FC236}">
                <a16:creationId xmlns:a16="http://schemas.microsoft.com/office/drawing/2014/main" id="{323BD532-FAFE-6443-916A-41C86D64F7F3}"/>
              </a:ext>
            </a:extLst>
          </p:cNvPr>
          <p:cNvSpPr/>
          <p:nvPr userDrawn="1"/>
        </p:nvSpPr>
        <p:spPr>
          <a:xfrm>
            <a:off x="0" y="0"/>
            <a:ext cx="39457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
            <a:extLst>
              <a:ext uri="{FF2B5EF4-FFF2-40B4-BE49-F238E27FC236}">
                <a16:creationId xmlns:a16="http://schemas.microsoft.com/office/drawing/2014/main" id="{299373E1-597F-B74D-9B8B-61C7AEFBFAB6}"/>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accent4"/>
                </a:solidFill>
                <a:latin typeface="Arial Nova Cond Light" panose="020B0306020202020204" pitchFamily="34" charset="0"/>
              </a:rPr>
              <a:t>© 2023 Beckman Coulter, Inc. All rights reserved. </a:t>
            </a:r>
          </a:p>
        </p:txBody>
      </p:sp>
      <p:pic>
        <p:nvPicPr>
          <p:cNvPr id="11" name="Picture 10">
            <a:extLst>
              <a:ext uri="{FF2B5EF4-FFF2-40B4-BE49-F238E27FC236}">
                <a16:creationId xmlns:a16="http://schemas.microsoft.com/office/drawing/2014/main" id="{6A9C43C9-4D10-844D-B574-2DCD0D4C5CEF}"/>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p:blipFill>
        <p:spPr>
          <a:xfrm>
            <a:off x="8161702" y="4785804"/>
            <a:ext cx="838131" cy="246509"/>
          </a:xfrm>
          <a:prstGeom prst="rect">
            <a:avLst/>
          </a:prstGeom>
        </p:spPr>
      </p:pic>
    </p:spTree>
    <p:extLst>
      <p:ext uri="{BB962C8B-B14F-4D97-AF65-F5344CB8AC3E}">
        <p14:creationId xmlns:p14="http://schemas.microsoft.com/office/powerpoint/2010/main" val="2192276284"/>
      </p:ext>
    </p:extLst>
  </p:cSld>
  <p:clrMap bg1="lt1" tx1="dk1" bg2="lt2" tx2="dk2" accent1="accent1" accent2="accent2" accent3="accent3" accent4="accent4" accent5="accent5" accent6="accent6" hlink="hlink" folHlink="folHlink"/>
  <p:sldLayoutIdLst>
    <p:sldLayoutId id="2147484445" r:id="rId1"/>
    <p:sldLayoutId id="2147484468" r:id="rId2"/>
    <p:sldLayoutId id="2147484444" r:id="rId3"/>
    <p:sldLayoutId id="2147484451" r:id="rId4"/>
    <p:sldLayoutId id="2147484446" r:id="rId5"/>
    <p:sldLayoutId id="2147484450" r:id="rId6"/>
    <p:sldLayoutId id="2147484447" r:id="rId7"/>
    <p:sldLayoutId id="2147484465" r:id="rId8"/>
    <p:sldLayoutId id="2147484470" r:id="rId9"/>
    <p:sldLayoutId id="2147484448" r:id="rId10"/>
    <p:sldLayoutId id="2147484454" r:id="rId11"/>
    <p:sldLayoutId id="2147484452" r:id="rId12"/>
    <p:sldLayoutId id="2147484460" r:id="rId13"/>
    <p:sldLayoutId id="2147484453" r:id="rId14"/>
    <p:sldLayoutId id="2147483649" r:id="rId15"/>
  </p:sldLayoutIdLst>
  <p:hf hdr="0" ftr="0" dt="0"/>
  <p:txStyles>
    <p:titleStyle>
      <a:lvl1pPr algn="l" defTabSz="685800" rtl="0" eaLnBrk="1" latinLnBrk="0" hangingPunct="1">
        <a:lnSpc>
          <a:spcPct val="90000"/>
        </a:lnSpc>
        <a:spcBef>
          <a:spcPct val="0"/>
        </a:spcBef>
        <a:buNone/>
        <a:defRPr sz="3600" b="1" i="0" kern="1200" cap="none" baseline="0">
          <a:solidFill>
            <a:schemeClr val="accent1"/>
          </a:solidFill>
          <a:latin typeface="Arial Nova Cond" panose="020B0506020202020204" pitchFamily="34" charset="0"/>
          <a:ea typeface="+mj-ea"/>
          <a:cs typeface="+mj-cs"/>
        </a:defRPr>
      </a:lvl1pPr>
    </p:titleStyle>
    <p:bodyStyle>
      <a:lvl1pPr marL="0" indent="0" algn="l" defTabSz="685800" rtl="0" eaLnBrk="1" latinLnBrk="0" hangingPunct="1">
        <a:lnSpc>
          <a:spcPct val="100000"/>
        </a:lnSpc>
        <a:spcBef>
          <a:spcPts val="800"/>
        </a:spcBef>
        <a:buClr>
          <a:schemeClr val="bg2"/>
        </a:buClr>
        <a:buFont typeface="Arial" panose="020B0604020202020204" pitchFamily="34" charset="0"/>
        <a:buNone/>
        <a:defRPr sz="1600" b="0" i="0" kern="1200">
          <a:solidFill>
            <a:schemeClr val="tx1"/>
          </a:solidFill>
          <a:latin typeface="Arial Nova Cond" panose="020B0506020202020204" pitchFamily="34" charset="0"/>
          <a:ea typeface="+mn-ea"/>
          <a:cs typeface="+mn-cs"/>
        </a:defRPr>
      </a:lvl1pPr>
      <a:lvl2pPr marL="365760" indent="-171450" algn="l" defTabSz="685800" rtl="0" eaLnBrk="1" latinLnBrk="0" hangingPunct="1">
        <a:lnSpc>
          <a:spcPct val="100000"/>
        </a:lnSpc>
        <a:spcBef>
          <a:spcPts val="600"/>
        </a:spcBef>
        <a:buClr>
          <a:schemeClr val="bg2"/>
        </a:buClr>
        <a:buFont typeface="Arial Nova Cond" panose="020B0506020202020204" pitchFamily="34" charset="0"/>
        <a:buChar char="–"/>
        <a:defRPr sz="1400" kern="1200">
          <a:solidFill>
            <a:schemeClr val="tx1"/>
          </a:solidFill>
          <a:latin typeface="+mn-lt"/>
          <a:ea typeface="+mn-ea"/>
          <a:cs typeface="+mn-cs"/>
        </a:defRPr>
      </a:lvl2pPr>
      <a:lvl3pPr marL="548640" indent="-171450" algn="l" defTabSz="685800" rtl="0" eaLnBrk="1" latinLnBrk="0" hangingPunct="1">
        <a:lnSpc>
          <a:spcPct val="90000"/>
        </a:lnSpc>
        <a:spcBef>
          <a:spcPts val="600"/>
        </a:spcBef>
        <a:buClr>
          <a:schemeClr val="bg2"/>
        </a:buClr>
        <a:buFont typeface="Courier New" panose="02070309020205020404" pitchFamily="49" charset="0"/>
        <a:buChar char="o"/>
        <a:defRPr sz="1400" kern="1200">
          <a:solidFill>
            <a:schemeClr val="tx1"/>
          </a:solidFill>
          <a:latin typeface="+mn-lt"/>
          <a:ea typeface="+mn-ea"/>
          <a:cs typeface="+mn-cs"/>
        </a:defRPr>
      </a:lvl3pPr>
      <a:lvl4pPr marL="731520" indent="-171450" algn="l" defTabSz="685800" rtl="0" eaLnBrk="1" latinLnBrk="0" hangingPunct="1">
        <a:lnSpc>
          <a:spcPct val="90000"/>
        </a:lnSpc>
        <a:spcBef>
          <a:spcPts val="600"/>
        </a:spcBef>
        <a:buClr>
          <a:schemeClr val="bg2"/>
        </a:buClr>
        <a:buFont typeface="Wingdings" panose="05000000000000000000" pitchFamily="2" charset="2"/>
        <a:buChar char="§"/>
        <a:defRPr sz="1400" kern="1200">
          <a:solidFill>
            <a:schemeClr val="tx1"/>
          </a:solidFill>
          <a:latin typeface="+mn-lt"/>
          <a:ea typeface="+mn-ea"/>
          <a:cs typeface="+mn-cs"/>
        </a:defRPr>
      </a:lvl4pPr>
      <a:lvl5pPr marL="914400" indent="-171450" algn="l" defTabSz="685800" rtl="0" eaLnBrk="1" latinLnBrk="0" hangingPunct="1">
        <a:lnSpc>
          <a:spcPct val="90000"/>
        </a:lnSpc>
        <a:spcBef>
          <a:spcPts val="4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 userDrawn="1">
          <p15:clr>
            <a:srgbClr val="F26B43"/>
          </p15:clr>
        </p15:guide>
        <p15:guide id="3" pos="5472" userDrawn="1">
          <p15:clr>
            <a:srgbClr val="F26B43"/>
          </p15:clr>
        </p15:guide>
        <p15:guide id="4"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3BD532-FAFE-6443-916A-41C86D64F7F3}"/>
              </a:ext>
            </a:extLst>
          </p:cNvPr>
          <p:cNvSpPr/>
          <p:nvPr userDrawn="1"/>
        </p:nvSpPr>
        <p:spPr>
          <a:xfrm>
            <a:off x="0" y="0"/>
            <a:ext cx="9144000" cy="5143500"/>
          </a:xfrm>
          <a:prstGeom prst="rect">
            <a:avLst/>
          </a:prstGeom>
          <a:solidFill>
            <a:srgbClr val="801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2B2A45FC-A820-4DE3-9140-B2453A72B94B}"/>
              </a:ext>
            </a:extLst>
          </p:cNvPr>
          <p:cNvSpPr>
            <a:spLocks noGrp="1"/>
          </p:cNvSpPr>
          <p:nvPr userDrawn="1">
            <p:ph type="title"/>
          </p:nvPr>
        </p:nvSpPr>
        <p:spPr>
          <a:xfrm>
            <a:off x="550615" y="875673"/>
            <a:ext cx="8153767" cy="671610"/>
          </a:xfrm>
          <a:prstGeom prst="rect">
            <a:avLst/>
          </a:prstGeom>
        </p:spPr>
        <p:txBody>
          <a:bodyPr vert="horz" lIns="0" tIns="0" rIns="0" bIns="0" rtlCol="0" anchor="ctr">
            <a:normAutofit/>
          </a:bodyPr>
          <a:lstStyle/>
          <a:p>
            <a:endParaRPr lang="en-US" dirty="0"/>
          </a:p>
        </p:txBody>
      </p:sp>
      <p:sp>
        <p:nvSpPr>
          <p:cNvPr id="8" name="Text Placeholder 2">
            <a:extLst>
              <a:ext uri="{FF2B5EF4-FFF2-40B4-BE49-F238E27FC236}">
                <a16:creationId xmlns:a16="http://schemas.microsoft.com/office/drawing/2014/main" id="{79F77A82-056E-4B4F-9A5C-85CA1B5F9F68}"/>
              </a:ext>
            </a:extLst>
          </p:cNvPr>
          <p:cNvSpPr>
            <a:spLocks noGrp="1"/>
          </p:cNvSpPr>
          <p:nvPr userDrawn="1">
            <p:ph type="body" idx="1"/>
          </p:nvPr>
        </p:nvSpPr>
        <p:spPr>
          <a:xfrm>
            <a:off x="550616" y="1547283"/>
            <a:ext cx="8153766" cy="383739"/>
          </a:xfrm>
          <a:prstGeom prst="rect">
            <a:avLst/>
          </a:prstGeom>
        </p:spPr>
        <p:txBody>
          <a:bodyPr vert="horz" lIns="0" tIns="0" rIns="0" bIns="0" rtlCol="0">
            <a:normAutofit/>
          </a:bodyPr>
          <a:lstStyle/>
          <a:p>
            <a:pPr lvl="0"/>
            <a:r>
              <a:rPr lang="en-US" dirty="0"/>
              <a:t>Tagline</a:t>
            </a:r>
          </a:p>
        </p:txBody>
      </p:sp>
      <p:pic>
        <p:nvPicPr>
          <p:cNvPr id="12" name="Picture 11">
            <a:extLst>
              <a:ext uri="{FF2B5EF4-FFF2-40B4-BE49-F238E27FC236}">
                <a16:creationId xmlns:a16="http://schemas.microsoft.com/office/drawing/2014/main" id="{D7B0F555-7199-C443-9972-6026A144750E}"/>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8167954" y="4783899"/>
            <a:ext cx="838130" cy="246509"/>
          </a:xfrm>
          <a:prstGeom prst="rect">
            <a:avLst/>
          </a:prstGeom>
        </p:spPr>
      </p:pic>
      <p:sp>
        <p:nvSpPr>
          <p:cNvPr id="10" name="footer ">
            <a:extLst>
              <a:ext uri="{FF2B5EF4-FFF2-40B4-BE49-F238E27FC236}">
                <a16:creationId xmlns:a16="http://schemas.microsoft.com/office/drawing/2014/main" id="{4177025A-405A-7242-AF28-30E0407CB491}"/>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bg1"/>
                </a:solidFill>
                <a:latin typeface="Arial Nova Cond Light" panose="020B0306020202020204" pitchFamily="34" charset="0"/>
              </a:rPr>
              <a:t>© 2023 Beckman Coulter, Inc. All rights reserved. </a:t>
            </a:r>
          </a:p>
        </p:txBody>
      </p:sp>
    </p:spTree>
    <p:extLst>
      <p:ext uri="{BB962C8B-B14F-4D97-AF65-F5344CB8AC3E}">
        <p14:creationId xmlns:p14="http://schemas.microsoft.com/office/powerpoint/2010/main" val="2358392612"/>
      </p:ext>
    </p:extLst>
  </p:cSld>
  <p:clrMap bg1="lt1" tx1="dk1" bg2="lt2" tx2="dk2" accent1="accent1" accent2="accent2" accent3="accent3" accent4="accent4" accent5="accent5" accent6="accent6" hlink="hlink" folHlink="folHlink"/>
  <p:sldLayoutIdLst>
    <p:sldLayoutId id="2147484417" r:id="rId1"/>
    <p:sldLayoutId id="2147484455" r:id="rId2"/>
    <p:sldLayoutId id="2147484456" r:id="rId3"/>
    <p:sldLayoutId id="2147484457" r:id="rId4"/>
    <p:sldLayoutId id="2147484466" r:id="rId5"/>
  </p:sldLayoutIdLst>
  <p:hf hdr="0" ftr="0" dt="0"/>
  <p:txStyles>
    <p:titleStyle>
      <a:lvl1pPr algn="l" defTabSz="685800" rtl="0" eaLnBrk="1" latinLnBrk="0" hangingPunct="1">
        <a:lnSpc>
          <a:spcPct val="90000"/>
        </a:lnSpc>
        <a:spcBef>
          <a:spcPct val="0"/>
        </a:spcBef>
        <a:buNone/>
        <a:defRPr sz="3600" b="1" i="0" kern="1200" cap="none" baseline="0">
          <a:solidFill>
            <a:schemeClr val="bg1"/>
          </a:solidFill>
          <a:latin typeface="Arial Nova Cond" panose="020B0506020202020204" pitchFamily="34" charset="0"/>
          <a:ea typeface="+mj-ea"/>
          <a:cs typeface="+mj-cs"/>
        </a:defRPr>
      </a:lvl1pPr>
    </p:titleStyle>
    <p:bodyStyle>
      <a:lvl1pPr marL="0" indent="0" algn="l" defTabSz="685800" rtl="0" eaLnBrk="1" latinLnBrk="0" hangingPunct="1">
        <a:lnSpc>
          <a:spcPct val="100000"/>
        </a:lnSpc>
        <a:spcBef>
          <a:spcPts val="800"/>
        </a:spcBef>
        <a:buClr>
          <a:schemeClr val="bg2"/>
        </a:buClr>
        <a:buFont typeface="Arial" panose="020B0604020202020204" pitchFamily="34" charset="0"/>
        <a:buNone/>
        <a:defRPr sz="1600" b="0" i="0" kern="1200">
          <a:solidFill>
            <a:schemeClr val="bg1"/>
          </a:solidFill>
          <a:latin typeface="Arial Nova Cond" panose="020B0506020202020204" pitchFamily="34" charset="0"/>
          <a:ea typeface="+mn-ea"/>
          <a:cs typeface="+mn-cs"/>
        </a:defRPr>
      </a:lvl1pPr>
      <a:lvl2pPr marL="365760" indent="-171450" algn="l" defTabSz="685800" rtl="0" eaLnBrk="1" latinLnBrk="0" hangingPunct="1">
        <a:lnSpc>
          <a:spcPct val="100000"/>
        </a:lnSpc>
        <a:spcBef>
          <a:spcPts val="600"/>
        </a:spcBef>
        <a:buClr>
          <a:schemeClr val="bg2"/>
        </a:buClr>
        <a:buFont typeface="Arial Nova Cond" panose="020B0506020202020204" pitchFamily="34" charset="0"/>
        <a:buChar char="–"/>
        <a:defRPr sz="1400" kern="1200">
          <a:solidFill>
            <a:schemeClr val="tx1"/>
          </a:solidFill>
          <a:latin typeface="+mn-lt"/>
          <a:ea typeface="+mn-ea"/>
          <a:cs typeface="+mn-cs"/>
        </a:defRPr>
      </a:lvl2pPr>
      <a:lvl3pPr marL="548640" indent="-171450" algn="l" defTabSz="685800" rtl="0" eaLnBrk="1" latinLnBrk="0" hangingPunct="1">
        <a:lnSpc>
          <a:spcPct val="90000"/>
        </a:lnSpc>
        <a:spcBef>
          <a:spcPts val="600"/>
        </a:spcBef>
        <a:buClr>
          <a:schemeClr val="bg2"/>
        </a:buClr>
        <a:buFont typeface="Courier New" panose="02070309020205020404" pitchFamily="49" charset="0"/>
        <a:buChar char="o"/>
        <a:defRPr sz="1400" kern="1200">
          <a:solidFill>
            <a:schemeClr val="tx1"/>
          </a:solidFill>
          <a:latin typeface="+mn-lt"/>
          <a:ea typeface="+mn-ea"/>
          <a:cs typeface="+mn-cs"/>
        </a:defRPr>
      </a:lvl3pPr>
      <a:lvl4pPr marL="731520" indent="-171450" algn="l" defTabSz="685800" rtl="0" eaLnBrk="1" latinLnBrk="0" hangingPunct="1">
        <a:lnSpc>
          <a:spcPct val="90000"/>
        </a:lnSpc>
        <a:spcBef>
          <a:spcPts val="600"/>
        </a:spcBef>
        <a:buClr>
          <a:schemeClr val="bg2"/>
        </a:buClr>
        <a:buFont typeface="Wingdings" panose="05000000000000000000" pitchFamily="2" charset="2"/>
        <a:buChar char="§"/>
        <a:defRPr sz="1400" kern="1200">
          <a:solidFill>
            <a:schemeClr val="tx1"/>
          </a:solidFill>
          <a:latin typeface="+mn-lt"/>
          <a:ea typeface="+mn-ea"/>
          <a:cs typeface="+mn-cs"/>
        </a:defRPr>
      </a:lvl4pPr>
      <a:lvl5pPr marL="914400" indent="-171450" algn="l" defTabSz="685800" rtl="0" eaLnBrk="1" latinLnBrk="0" hangingPunct="1">
        <a:lnSpc>
          <a:spcPct val="90000"/>
        </a:lnSpc>
        <a:spcBef>
          <a:spcPts val="4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 userDrawn="1">
          <p15:clr>
            <a:srgbClr val="F26B43"/>
          </p15:clr>
        </p15:guide>
        <p15:guide id="3" pos="5472" userDrawn="1">
          <p15:clr>
            <a:srgbClr val="F26B43"/>
          </p15:clr>
        </p15:guide>
        <p15:guide id="4"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B2A45FC-A820-4DE3-9140-B2453A72B94B}"/>
              </a:ext>
            </a:extLst>
          </p:cNvPr>
          <p:cNvSpPr>
            <a:spLocks noGrp="1"/>
          </p:cNvSpPr>
          <p:nvPr userDrawn="1">
            <p:ph type="title"/>
          </p:nvPr>
        </p:nvSpPr>
        <p:spPr>
          <a:xfrm>
            <a:off x="550615" y="186719"/>
            <a:ext cx="8153767" cy="671610"/>
          </a:xfrm>
          <a:prstGeom prst="rect">
            <a:avLst/>
          </a:prstGeom>
        </p:spPr>
        <p:txBody>
          <a:bodyPr vert="horz" lIns="0" tIns="0" rIns="0" bIns="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9F77A82-056E-4B4F-9A5C-85CA1B5F9F68}"/>
              </a:ext>
            </a:extLst>
          </p:cNvPr>
          <p:cNvSpPr>
            <a:spLocks noGrp="1"/>
          </p:cNvSpPr>
          <p:nvPr userDrawn="1">
            <p:ph type="body" idx="1"/>
          </p:nvPr>
        </p:nvSpPr>
        <p:spPr>
          <a:xfrm>
            <a:off x="550616" y="911253"/>
            <a:ext cx="8153766" cy="32623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
            <a:extLst>
              <a:ext uri="{FF2B5EF4-FFF2-40B4-BE49-F238E27FC236}">
                <a16:creationId xmlns:a16="http://schemas.microsoft.com/office/drawing/2014/main" id="{6587F674-A019-5F49-80BA-59DF06A850C7}"/>
              </a:ext>
            </a:extLst>
          </p:cNvPr>
          <p:cNvSpPr txBox="1"/>
          <p:nvPr userDrawn="1"/>
        </p:nvSpPr>
        <p:spPr>
          <a:xfrm>
            <a:off x="525444" y="4917393"/>
            <a:ext cx="3640829"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0" i="0" dirty="0">
                <a:solidFill>
                  <a:schemeClr val="accent4"/>
                </a:solidFill>
                <a:latin typeface="Arial Nova Cond Light" panose="020B0306020202020204" pitchFamily="34" charset="0"/>
              </a:rPr>
              <a:t>© 2023 Beckman Coulter, Inc. All rights reserved. </a:t>
            </a:r>
          </a:p>
        </p:txBody>
      </p:sp>
      <p:cxnSp>
        <p:nvCxnSpPr>
          <p:cNvPr id="2" name="Straight Connector 1">
            <a:extLst>
              <a:ext uri="{FF2B5EF4-FFF2-40B4-BE49-F238E27FC236}">
                <a16:creationId xmlns:a16="http://schemas.microsoft.com/office/drawing/2014/main" id="{9AE7EEE2-A6D5-A7A5-E42C-FF31A2568AC8}"/>
              </a:ext>
            </a:extLst>
          </p:cNvPr>
          <p:cNvCxnSpPr/>
          <p:nvPr userDrawn="1"/>
        </p:nvCxnSpPr>
        <p:spPr>
          <a:xfrm>
            <a:off x="0" y="51435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959829"/>
      </p:ext>
    </p:extLst>
  </p:cSld>
  <p:clrMap bg1="lt1" tx1="dk1" bg2="lt2" tx2="dk2" accent1="accent1" accent2="accent2" accent3="accent3" accent4="accent4" accent5="accent5" accent6="accent6" hlink="hlink" folHlink="folHlink"/>
  <p:sldLayoutIdLst>
    <p:sldLayoutId id="2147484407" r:id="rId1"/>
    <p:sldLayoutId id="2147484467" r:id="rId2"/>
    <p:sldLayoutId id="2147484409" r:id="rId3"/>
    <p:sldLayoutId id="2147484408" r:id="rId4"/>
    <p:sldLayoutId id="2147484427" r:id="rId5"/>
    <p:sldLayoutId id="2147484431" r:id="rId6"/>
    <p:sldLayoutId id="2147484410" r:id="rId7"/>
    <p:sldLayoutId id="2147484411" r:id="rId8"/>
    <p:sldLayoutId id="2147484413" r:id="rId9"/>
    <p:sldLayoutId id="2147484412" r:id="rId10"/>
    <p:sldLayoutId id="2147484414" r:id="rId11"/>
    <p:sldLayoutId id="2147484471" r:id="rId12"/>
    <p:sldLayoutId id="2147484418" r:id="rId13"/>
    <p:sldLayoutId id="2147484462" r:id="rId14"/>
    <p:sldLayoutId id="2147484420" r:id="rId15"/>
    <p:sldLayoutId id="2147484443" r:id="rId16"/>
    <p:sldLayoutId id="2147484421" r:id="rId17"/>
    <p:sldLayoutId id="2147484422" r:id="rId18"/>
    <p:sldLayoutId id="2147484423" r:id="rId19"/>
    <p:sldLayoutId id="2147484424" r:id="rId20"/>
    <p:sldLayoutId id="2147484425" r:id="rId21"/>
    <p:sldLayoutId id="2147484426" r:id="rId22"/>
    <p:sldLayoutId id="2147484428" r:id="rId23"/>
    <p:sldLayoutId id="2147484429" r:id="rId24"/>
    <p:sldLayoutId id="2147484463" r:id="rId25"/>
    <p:sldLayoutId id="2147484430" r:id="rId26"/>
    <p:sldLayoutId id="2147484432" r:id="rId27"/>
    <p:sldLayoutId id="2147484433" r:id="rId28"/>
    <p:sldLayoutId id="2147484434" r:id="rId29"/>
    <p:sldLayoutId id="2147484435" r:id="rId30"/>
    <p:sldLayoutId id="2147484439" r:id="rId31"/>
    <p:sldLayoutId id="2147484436" r:id="rId32"/>
    <p:sldLayoutId id="2147484438" r:id="rId33"/>
    <p:sldLayoutId id="2147484437" r:id="rId34"/>
    <p:sldLayoutId id="2147484440" r:id="rId35"/>
    <p:sldLayoutId id="2147484469" r:id="rId36"/>
    <p:sldLayoutId id="2147484509" r:id="rId37"/>
  </p:sldLayoutIdLst>
  <p:hf hdr="0" ftr="0" dt="0"/>
  <p:txStyles>
    <p:titleStyle>
      <a:lvl1pPr algn="l" defTabSz="685800" rtl="0" eaLnBrk="1" latinLnBrk="0" hangingPunct="1">
        <a:lnSpc>
          <a:spcPct val="90000"/>
        </a:lnSpc>
        <a:spcBef>
          <a:spcPct val="0"/>
        </a:spcBef>
        <a:buNone/>
        <a:defRPr sz="2200" b="0" i="0" kern="1200" cap="all" baseline="0">
          <a:solidFill>
            <a:schemeClr val="accent1"/>
          </a:solidFill>
          <a:latin typeface="Arial Nova Cond Light" panose="020B0306020202020204" pitchFamily="34" charset="0"/>
          <a:ea typeface="+mj-ea"/>
          <a:cs typeface="+mj-cs"/>
        </a:defRPr>
      </a:lvl1pPr>
    </p:titleStyle>
    <p:bodyStyle>
      <a:lvl1pPr marL="173736" indent="-171450" algn="l" defTabSz="685800" rtl="0" eaLnBrk="1" latinLnBrk="0" hangingPunct="1">
        <a:lnSpc>
          <a:spcPct val="100000"/>
        </a:lnSpc>
        <a:spcBef>
          <a:spcPts val="800"/>
        </a:spcBef>
        <a:buClr>
          <a:schemeClr val="bg2"/>
        </a:buClr>
        <a:buFont typeface="Arial" panose="020B0604020202020204" pitchFamily="34" charset="0"/>
        <a:buChar char="•"/>
        <a:defRPr sz="1600" b="0" i="0" kern="1200">
          <a:solidFill>
            <a:schemeClr val="tx1"/>
          </a:solidFill>
          <a:latin typeface="Arial Nova Cond" panose="020B0506020202020204" pitchFamily="34" charset="0"/>
          <a:ea typeface="+mn-ea"/>
          <a:cs typeface="+mn-cs"/>
        </a:defRPr>
      </a:lvl1pPr>
      <a:lvl2pPr marL="365760" indent="-171450" algn="l" defTabSz="685800" rtl="0" eaLnBrk="1" latinLnBrk="0" hangingPunct="1">
        <a:lnSpc>
          <a:spcPct val="100000"/>
        </a:lnSpc>
        <a:spcBef>
          <a:spcPts val="600"/>
        </a:spcBef>
        <a:buClr>
          <a:schemeClr val="bg2"/>
        </a:buClr>
        <a:buFont typeface="Arial Nova Cond" panose="020B0506020202020204" pitchFamily="34" charset="0"/>
        <a:buChar char="–"/>
        <a:defRPr sz="1400" b="0" i="0" kern="1200">
          <a:solidFill>
            <a:schemeClr val="tx1"/>
          </a:solidFill>
          <a:latin typeface="Arial Nova Cond" panose="020B0506020202020204" pitchFamily="34" charset="0"/>
          <a:ea typeface="+mn-ea"/>
          <a:cs typeface="+mn-cs"/>
        </a:defRPr>
      </a:lvl2pPr>
      <a:lvl3pPr marL="548640" indent="-171450" algn="l" defTabSz="685800" rtl="0" eaLnBrk="1" latinLnBrk="0" hangingPunct="1">
        <a:lnSpc>
          <a:spcPct val="90000"/>
        </a:lnSpc>
        <a:spcBef>
          <a:spcPts val="600"/>
        </a:spcBef>
        <a:buClr>
          <a:schemeClr val="bg2"/>
        </a:buClr>
        <a:buFont typeface="Courier New" panose="02070309020205020404" pitchFamily="49" charset="0"/>
        <a:buChar char="o"/>
        <a:defRPr sz="1400" b="0" i="0" kern="1200">
          <a:solidFill>
            <a:schemeClr val="tx1"/>
          </a:solidFill>
          <a:latin typeface="Arial Nova Cond" panose="020B0506020202020204" pitchFamily="34" charset="0"/>
          <a:ea typeface="+mn-ea"/>
          <a:cs typeface="+mn-cs"/>
        </a:defRPr>
      </a:lvl3pPr>
      <a:lvl4pPr marL="731520" indent="-171450" algn="l" defTabSz="685800" rtl="0" eaLnBrk="1" latinLnBrk="0" hangingPunct="1">
        <a:lnSpc>
          <a:spcPct val="90000"/>
        </a:lnSpc>
        <a:spcBef>
          <a:spcPts val="600"/>
        </a:spcBef>
        <a:buClr>
          <a:schemeClr val="bg2"/>
        </a:buClr>
        <a:buFont typeface="Wingdings" panose="05000000000000000000" pitchFamily="2" charset="2"/>
        <a:buChar char="§"/>
        <a:defRPr sz="1400" b="0" i="0" kern="1200">
          <a:solidFill>
            <a:schemeClr val="tx1"/>
          </a:solidFill>
          <a:latin typeface="Arial Nova Cond" panose="020B0506020202020204" pitchFamily="34" charset="0"/>
          <a:ea typeface="+mn-ea"/>
          <a:cs typeface="+mn-cs"/>
        </a:defRPr>
      </a:lvl4pPr>
      <a:lvl5pPr marL="914400" indent="-171450" algn="l" defTabSz="685800" rtl="0" eaLnBrk="1" latinLnBrk="0" hangingPunct="1">
        <a:lnSpc>
          <a:spcPct val="90000"/>
        </a:lnSpc>
        <a:spcBef>
          <a:spcPts val="400"/>
        </a:spcBef>
        <a:buClr>
          <a:schemeClr val="accent3"/>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 userDrawn="1">
          <p15:clr>
            <a:srgbClr val="F26B43"/>
          </p15:clr>
        </p15:guide>
        <p15:guide id="3" pos="5472" userDrawn="1">
          <p15:clr>
            <a:srgbClr val="F26B43"/>
          </p15:clr>
        </p15:guide>
        <p15:guide id="4"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Inside Page Physician.jpg">
            <a:extLst>
              <a:ext uri="{FF2B5EF4-FFF2-40B4-BE49-F238E27FC236}">
                <a16:creationId xmlns:a16="http://schemas.microsoft.com/office/drawing/2014/main" id="{3888C4E8-8A13-B1FC-6878-A667E111CCFC}"/>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3">
            <a:extLst>
              <a:ext uri="{FF2B5EF4-FFF2-40B4-BE49-F238E27FC236}">
                <a16:creationId xmlns:a16="http://schemas.microsoft.com/office/drawing/2014/main" id="{EC8A4C54-202F-1DBE-4C4B-0B1F80F148BB}"/>
              </a:ext>
            </a:extLst>
          </p:cNvPr>
          <p:cNvSpPr>
            <a:spLocks noGrp="1"/>
          </p:cNvSpPr>
          <p:nvPr>
            <p:ph type="body" idx="1"/>
          </p:nvPr>
        </p:nvSpPr>
        <p:spPr bwMode="auto">
          <a:xfrm>
            <a:off x="304800" y="1085850"/>
            <a:ext cx="853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en-GB" altLang="ru-RU"/>
          </a:p>
        </p:txBody>
      </p:sp>
      <p:sp>
        <p:nvSpPr>
          <p:cNvPr id="2052" name="Title Placeholder 6">
            <a:extLst>
              <a:ext uri="{FF2B5EF4-FFF2-40B4-BE49-F238E27FC236}">
                <a16:creationId xmlns:a16="http://schemas.microsoft.com/office/drawing/2014/main" id="{A6EA946C-F7F2-FE7E-F751-4477AFDA570E}"/>
              </a:ext>
            </a:extLst>
          </p:cNvPr>
          <p:cNvSpPr>
            <a:spLocks noGrp="1"/>
          </p:cNvSpPr>
          <p:nvPr>
            <p:ph type="title"/>
          </p:nvPr>
        </p:nvSpPr>
        <p:spPr bwMode="auto">
          <a:xfrm>
            <a:off x="304800" y="171450"/>
            <a:ext cx="8534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endParaRPr lang="en-GB" altLang="ru-RU"/>
          </a:p>
        </p:txBody>
      </p:sp>
    </p:spTree>
    <p:extLst>
      <p:ext uri="{BB962C8B-B14F-4D97-AF65-F5344CB8AC3E}">
        <p14:creationId xmlns:p14="http://schemas.microsoft.com/office/powerpoint/2010/main" val="3490976292"/>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 id="2147484563" r:id="rId17"/>
    <p:sldLayoutId id="2147484564" r:id="rId18"/>
    <p:sldLayoutId id="2147484565" r:id="rId19"/>
    <p:sldLayoutId id="2147484566" r:id="rId20"/>
  </p:sldLayoutIdLst>
  <p:txStyles>
    <p:titleStyle>
      <a:lvl1pPr algn="l" rtl="0" eaLnBrk="0" fontAlgn="base" hangingPunct="0">
        <a:spcBef>
          <a:spcPct val="0"/>
        </a:spcBef>
        <a:spcAft>
          <a:spcPct val="0"/>
        </a:spcAft>
        <a:defRPr sz="3600" kern="1200">
          <a:solidFill>
            <a:schemeClr val="accent1"/>
          </a:solidFill>
          <a:latin typeface="+mj-lt"/>
          <a:ea typeface="+mj-ea"/>
          <a:cs typeface="Arial" pitchFamily="34" charset="0"/>
        </a:defRPr>
      </a:lvl1pPr>
      <a:lvl2pPr algn="l" rtl="0" eaLnBrk="0" fontAlgn="base" hangingPunct="0">
        <a:spcBef>
          <a:spcPct val="0"/>
        </a:spcBef>
        <a:spcAft>
          <a:spcPct val="0"/>
        </a:spcAft>
        <a:defRPr sz="3600">
          <a:solidFill>
            <a:schemeClr val="accent1"/>
          </a:solidFill>
          <a:latin typeface="Libel Suit"/>
          <a:cs typeface="Arial" pitchFamily="34" charset="0"/>
        </a:defRPr>
      </a:lvl2pPr>
      <a:lvl3pPr algn="l" rtl="0" eaLnBrk="0" fontAlgn="base" hangingPunct="0">
        <a:spcBef>
          <a:spcPct val="0"/>
        </a:spcBef>
        <a:spcAft>
          <a:spcPct val="0"/>
        </a:spcAft>
        <a:defRPr sz="3600">
          <a:solidFill>
            <a:schemeClr val="accent1"/>
          </a:solidFill>
          <a:latin typeface="Libel Suit"/>
          <a:cs typeface="Arial" pitchFamily="34" charset="0"/>
        </a:defRPr>
      </a:lvl3pPr>
      <a:lvl4pPr algn="l" rtl="0" eaLnBrk="0" fontAlgn="base" hangingPunct="0">
        <a:spcBef>
          <a:spcPct val="0"/>
        </a:spcBef>
        <a:spcAft>
          <a:spcPct val="0"/>
        </a:spcAft>
        <a:defRPr sz="3600">
          <a:solidFill>
            <a:schemeClr val="accent1"/>
          </a:solidFill>
          <a:latin typeface="Libel Suit"/>
          <a:cs typeface="Arial" pitchFamily="34" charset="0"/>
        </a:defRPr>
      </a:lvl4pPr>
      <a:lvl5pPr algn="l" rtl="0" eaLnBrk="0" fontAlgn="base" hangingPunct="0">
        <a:spcBef>
          <a:spcPct val="0"/>
        </a:spcBef>
        <a:spcAft>
          <a:spcPct val="0"/>
        </a:spcAft>
        <a:defRPr sz="3600">
          <a:solidFill>
            <a:schemeClr val="accent1"/>
          </a:solidFill>
          <a:latin typeface="Libel Suit"/>
          <a:cs typeface="Arial" pitchFamily="34" charset="0"/>
        </a:defRPr>
      </a:lvl5pPr>
      <a:lvl6pPr marL="342900" algn="l" rtl="0" fontAlgn="base">
        <a:spcBef>
          <a:spcPct val="0"/>
        </a:spcBef>
        <a:spcAft>
          <a:spcPct val="0"/>
        </a:spcAft>
        <a:defRPr sz="3600">
          <a:solidFill>
            <a:schemeClr val="accent1"/>
          </a:solidFill>
          <a:latin typeface="Libel Suit"/>
          <a:cs typeface="Arial" pitchFamily="34" charset="0"/>
        </a:defRPr>
      </a:lvl6pPr>
      <a:lvl7pPr marL="685800" algn="l" rtl="0" fontAlgn="base">
        <a:spcBef>
          <a:spcPct val="0"/>
        </a:spcBef>
        <a:spcAft>
          <a:spcPct val="0"/>
        </a:spcAft>
        <a:defRPr sz="3600">
          <a:solidFill>
            <a:schemeClr val="accent1"/>
          </a:solidFill>
          <a:latin typeface="Libel Suit"/>
          <a:cs typeface="Arial" pitchFamily="34" charset="0"/>
        </a:defRPr>
      </a:lvl7pPr>
      <a:lvl8pPr marL="1028700" algn="l" rtl="0" fontAlgn="base">
        <a:spcBef>
          <a:spcPct val="0"/>
        </a:spcBef>
        <a:spcAft>
          <a:spcPct val="0"/>
        </a:spcAft>
        <a:defRPr sz="3600">
          <a:solidFill>
            <a:schemeClr val="accent1"/>
          </a:solidFill>
          <a:latin typeface="Libel Suit"/>
          <a:cs typeface="Arial" pitchFamily="34" charset="0"/>
        </a:defRPr>
      </a:lvl8pPr>
      <a:lvl9pPr marL="1371600" algn="l" rtl="0" fontAlgn="base">
        <a:spcBef>
          <a:spcPct val="0"/>
        </a:spcBef>
        <a:spcAft>
          <a:spcPct val="0"/>
        </a:spcAft>
        <a:defRPr sz="3600">
          <a:solidFill>
            <a:schemeClr val="accent1"/>
          </a:solidFill>
          <a:latin typeface="Libel Suit"/>
          <a:cs typeface="Arial" pitchFamily="34" charset="0"/>
        </a:defRPr>
      </a:lvl9pPr>
    </p:titleStyle>
    <p:bodyStyle>
      <a:lvl1pPr algn="l" rtl="0" eaLnBrk="0" fontAlgn="base" hangingPunct="0">
        <a:spcBef>
          <a:spcPct val="20000"/>
        </a:spcBef>
        <a:spcAft>
          <a:spcPct val="0"/>
        </a:spcAft>
        <a:buClr>
          <a:srgbClr val="FF0000"/>
        </a:buClr>
        <a:buFont typeface="Wingdings" panose="05000000000000000000" pitchFamily="2" charset="2"/>
        <a:defRPr lang="en-US" sz="1800" kern="1200">
          <a:solidFill>
            <a:srgbClr val="595959"/>
          </a:solidFill>
          <a:latin typeface="Arial" pitchFamily="34" charset="0"/>
          <a:ea typeface="+mn-ea"/>
          <a:cs typeface="Arial" pitchFamily="34" charset="0"/>
        </a:defRPr>
      </a:lvl1pPr>
      <a:lvl2pPr marL="342900" algn="l" rtl="0" eaLnBrk="0" fontAlgn="base" hangingPunct="0">
        <a:spcBef>
          <a:spcPct val="20000"/>
        </a:spcBef>
        <a:spcAft>
          <a:spcPct val="0"/>
        </a:spcAft>
        <a:buClr>
          <a:srgbClr val="FF0000"/>
        </a:buClr>
        <a:buFont typeface="Arial" panose="020B0604020202020204" pitchFamily="34" charset="0"/>
        <a:defRPr lang="en-US" sz="1500" kern="1200">
          <a:solidFill>
            <a:srgbClr val="595959"/>
          </a:solidFill>
          <a:latin typeface="Arial" pitchFamily="34" charset="0"/>
          <a:ea typeface="+mn-ea"/>
          <a:cs typeface="Arial" pitchFamily="34" charset="0"/>
        </a:defRPr>
      </a:lvl2pPr>
      <a:lvl3pPr marL="685800" algn="l" rtl="0" eaLnBrk="0" fontAlgn="base" hangingPunct="0">
        <a:spcBef>
          <a:spcPct val="20000"/>
        </a:spcBef>
        <a:spcAft>
          <a:spcPct val="0"/>
        </a:spcAft>
        <a:buClr>
          <a:srgbClr val="FF0000"/>
        </a:buClr>
        <a:buFont typeface="Arial" panose="020B0604020202020204" pitchFamily="34" charset="0"/>
        <a:defRPr lang="en-US" sz="1500" kern="1200">
          <a:solidFill>
            <a:srgbClr val="595959"/>
          </a:solidFill>
          <a:latin typeface="Arial" pitchFamily="34" charset="0"/>
          <a:ea typeface="+mn-ea"/>
          <a:cs typeface="Arial" pitchFamily="34" charset="0"/>
        </a:defRPr>
      </a:lvl3pPr>
      <a:lvl4pPr marL="1028700" algn="l" rtl="0" eaLnBrk="0" fontAlgn="base" hangingPunct="0">
        <a:spcBef>
          <a:spcPct val="20000"/>
        </a:spcBef>
        <a:spcAft>
          <a:spcPct val="0"/>
        </a:spcAft>
        <a:buClr>
          <a:srgbClr val="FF0000"/>
        </a:buClr>
        <a:buFont typeface="Arial" panose="020B0604020202020204" pitchFamily="34" charset="0"/>
        <a:defRPr lang="en-US" kern="1200">
          <a:solidFill>
            <a:srgbClr val="595959"/>
          </a:solidFill>
          <a:latin typeface="Arial" pitchFamily="34" charset="0"/>
          <a:ea typeface="+mn-ea"/>
          <a:cs typeface="Arial" pitchFamily="34" charset="0"/>
        </a:defRPr>
      </a:lvl4pPr>
      <a:lvl5pPr marL="1371600" algn="l" rtl="0" eaLnBrk="0" fontAlgn="base" hangingPunct="0">
        <a:spcBef>
          <a:spcPct val="20000"/>
        </a:spcBef>
        <a:spcAft>
          <a:spcPct val="0"/>
        </a:spcAft>
        <a:buClr>
          <a:srgbClr val="FF0000"/>
        </a:buClr>
        <a:buFont typeface="Arial" panose="020B0604020202020204" pitchFamily="34" charset="0"/>
        <a:defRPr lang="en-GB" sz="1200" kern="1200">
          <a:solidFill>
            <a:srgbClr val="595959"/>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53.emf"/></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chart" Target="../charts/char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1.xml"/><Relationship Id="rId6" Type="http://schemas.openxmlformats.org/officeDocument/2006/relationships/customXml" Target="../ink/ink2.xml"/><Relationship Id="rId5" Type="http://schemas.openxmlformats.org/officeDocument/2006/relationships/image" Target="../media/image61.png"/><Relationship Id="rId4" Type="http://schemas.openxmlformats.org/officeDocument/2006/relationships/customXml" Target="../ink/ink1.xml"/><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51F1-8D54-EF4C-BE7D-FF5AAB8D6F9A}"/>
              </a:ext>
            </a:extLst>
          </p:cNvPr>
          <p:cNvSpPr>
            <a:spLocks noGrp="1"/>
          </p:cNvSpPr>
          <p:nvPr>
            <p:ph type="title"/>
          </p:nvPr>
        </p:nvSpPr>
        <p:spPr>
          <a:xfrm>
            <a:off x="503113" y="3316835"/>
            <a:ext cx="8801203" cy="671610"/>
          </a:xfrm>
        </p:spPr>
        <p:txBody>
          <a:bodyPr>
            <a:normAutofit fontScale="90000"/>
          </a:bodyPr>
          <a:lstStyle/>
          <a:p>
            <a:r>
              <a:rPr lang="ru-RU" dirty="0"/>
              <a:t>АМГ в оценке овариального резерва и не только</a:t>
            </a:r>
            <a:endParaRPr lang="en-US" dirty="0"/>
          </a:p>
        </p:txBody>
      </p:sp>
      <p:sp>
        <p:nvSpPr>
          <p:cNvPr id="3" name="Text Placeholder 2">
            <a:extLst>
              <a:ext uri="{FF2B5EF4-FFF2-40B4-BE49-F238E27FC236}">
                <a16:creationId xmlns:a16="http://schemas.microsoft.com/office/drawing/2014/main" id="{9250CFE3-1DA6-7A41-9182-599F9B69E56B}"/>
              </a:ext>
            </a:extLst>
          </p:cNvPr>
          <p:cNvSpPr>
            <a:spLocks noGrp="1"/>
          </p:cNvSpPr>
          <p:nvPr>
            <p:ph type="body" sz="quarter" idx="12"/>
          </p:nvPr>
        </p:nvSpPr>
        <p:spPr>
          <a:xfrm>
            <a:off x="3572886" y="4783596"/>
            <a:ext cx="1402875" cy="203536"/>
          </a:xfrm>
        </p:spPr>
        <p:txBody>
          <a:bodyPr/>
          <a:lstStyle/>
          <a:p>
            <a:r>
              <a:rPr lang="ru-RU" dirty="0"/>
              <a:t>Сургут, 3.11.2023</a:t>
            </a:r>
            <a:endParaRPr lang="en-US" dirty="0"/>
          </a:p>
        </p:txBody>
      </p:sp>
      <p:sp>
        <p:nvSpPr>
          <p:cNvPr id="4" name="Text Placeholder 3">
            <a:extLst>
              <a:ext uri="{FF2B5EF4-FFF2-40B4-BE49-F238E27FC236}">
                <a16:creationId xmlns:a16="http://schemas.microsoft.com/office/drawing/2014/main" id="{5A4DF0FB-7A92-8B42-98D3-A9E697C887C6}"/>
              </a:ext>
            </a:extLst>
          </p:cNvPr>
          <p:cNvSpPr>
            <a:spLocks noGrp="1"/>
          </p:cNvSpPr>
          <p:nvPr>
            <p:ph type="body" sz="quarter" idx="10"/>
          </p:nvPr>
        </p:nvSpPr>
        <p:spPr/>
        <p:txBody>
          <a:bodyPr>
            <a:normAutofit fontScale="77500" lnSpcReduction="20000"/>
          </a:bodyPr>
          <a:lstStyle/>
          <a:p>
            <a:r>
              <a:rPr lang="ru-RU" dirty="0"/>
              <a:t>к.б.н., руководитель по научному маркетингу, член корр комитетов IFCC по референтным интервалам (С-RIDL) и костному метаболизму (С-ВМ), г. Москва</a:t>
            </a:r>
            <a:endParaRPr lang="en-US" dirty="0"/>
          </a:p>
        </p:txBody>
      </p:sp>
      <p:sp>
        <p:nvSpPr>
          <p:cNvPr id="5" name="Text Placeholder 4">
            <a:extLst>
              <a:ext uri="{FF2B5EF4-FFF2-40B4-BE49-F238E27FC236}">
                <a16:creationId xmlns:a16="http://schemas.microsoft.com/office/drawing/2014/main" id="{28B8DFDD-29AE-AE48-AE04-70D679A68AA3}"/>
              </a:ext>
            </a:extLst>
          </p:cNvPr>
          <p:cNvSpPr>
            <a:spLocks noGrp="1"/>
          </p:cNvSpPr>
          <p:nvPr>
            <p:ph type="body" sz="quarter" idx="14"/>
          </p:nvPr>
        </p:nvSpPr>
        <p:spPr/>
        <p:txBody>
          <a:bodyPr/>
          <a:lstStyle/>
          <a:p>
            <a:r>
              <a:rPr lang="ru-RU" dirty="0"/>
              <a:t>Ружанская А.В., к.б.н.</a:t>
            </a:r>
            <a:endParaRPr lang="en-US" dirty="0"/>
          </a:p>
        </p:txBody>
      </p:sp>
    </p:spTree>
    <p:extLst>
      <p:ext uri="{BB962C8B-B14F-4D97-AF65-F5344CB8AC3E}">
        <p14:creationId xmlns:p14="http://schemas.microsoft.com/office/powerpoint/2010/main" val="280914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24E3-FBB8-52ED-ED9F-4AEDCB68F197}"/>
              </a:ext>
            </a:extLst>
          </p:cNvPr>
          <p:cNvSpPr>
            <a:spLocks noGrp="1"/>
          </p:cNvSpPr>
          <p:nvPr>
            <p:ph type="title"/>
          </p:nvPr>
        </p:nvSpPr>
        <p:spPr/>
        <p:txBody>
          <a:bodyPr/>
          <a:lstStyle/>
          <a:p>
            <a:pPr defTabSz="685783" eaLnBrk="1" fontAlgn="auto" hangingPunct="1">
              <a:spcAft>
                <a:spcPts val="0"/>
              </a:spcAft>
              <a:defRPr/>
            </a:pPr>
            <a:r>
              <a:rPr lang="ru-RU" sz="2200" b="1" dirty="0">
                <a:latin typeface="Arial Nova Cond" panose="020B0506020202020204" pitchFamily="34" charset="0"/>
              </a:rPr>
              <a:t>Уровень амг во время менструального цикла</a:t>
            </a:r>
            <a:r>
              <a:rPr lang="en-US" sz="2200" b="1" dirty="0">
                <a:latin typeface="Arial Nova Cond" panose="020B0506020202020204" pitchFamily="34" charset="0"/>
              </a:rPr>
              <a:t>: </a:t>
            </a:r>
            <a:r>
              <a:rPr lang="ru-RU" sz="2200" dirty="0">
                <a:latin typeface="Arial Nova Cond" panose="020B0506020202020204" pitchFamily="34" charset="0"/>
              </a:rPr>
              <a:t>противоречивы ли результаты? </a:t>
            </a:r>
            <a:r>
              <a:rPr lang="en-US" sz="2200" dirty="0">
                <a:latin typeface="Arial Nova Cond" panose="020B0506020202020204" pitchFamily="34" charset="0"/>
              </a:rPr>
              <a:t> </a:t>
            </a:r>
          </a:p>
        </p:txBody>
      </p:sp>
      <p:sp>
        <p:nvSpPr>
          <p:cNvPr id="116739" name="TextBox 6">
            <a:extLst>
              <a:ext uri="{FF2B5EF4-FFF2-40B4-BE49-F238E27FC236}">
                <a16:creationId xmlns:a16="http://schemas.microsoft.com/office/drawing/2014/main" id="{71645CC0-D299-2553-E92A-7F312EB011DF}"/>
              </a:ext>
            </a:extLst>
          </p:cNvPr>
          <p:cNvSpPr txBox="1">
            <a:spLocks noChangeArrowheads="1"/>
          </p:cNvSpPr>
          <p:nvPr/>
        </p:nvSpPr>
        <p:spPr bwMode="auto">
          <a:xfrm>
            <a:off x="116681" y="4395788"/>
            <a:ext cx="45731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a:solidFill>
                  <a:srgbClr val="474C55"/>
                </a:solidFill>
                <a:latin typeface="Arial Nova Cond" panose="020B0506020202020204" pitchFamily="34" charset="0"/>
              </a:rPr>
              <a:t>a  La Marca et al. Human Reproduction Vol.21, No.12 pp. 3103–3107, 2006</a:t>
            </a:r>
          </a:p>
          <a:p>
            <a:pPr defTabSz="685800" eaLnBrk="0" fontAlgn="base" hangingPunct="0">
              <a:spcBef>
                <a:spcPct val="0"/>
              </a:spcBef>
              <a:spcAft>
                <a:spcPct val="0"/>
              </a:spcAft>
            </a:pPr>
            <a:r>
              <a:rPr lang="en-US" altLang="en-US" sz="750">
                <a:solidFill>
                  <a:srgbClr val="474C55"/>
                </a:solidFill>
                <a:latin typeface="Arial Nova Cond" panose="020B0506020202020204" pitchFamily="34" charset="0"/>
              </a:rPr>
              <a:t>b  Tsepelidis et al. Human Reproduction, vol. 22,no. 7, pp. 1837– 1840, 2007</a:t>
            </a:r>
          </a:p>
        </p:txBody>
      </p:sp>
      <p:pic>
        <p:nvPicPr>
          <p:cNvPr id="116740" name="Picture 8">
            <a:extLst>
              <a:ext uri="{FF2B5EF4-FFF2-40B4-BE49-F238E27FC236}">
                <a16:creationId xmlns:a16="http://schemas.microsoft.com/office/drawing/2014/main" id="{5AD7239B-89BC-0709-6783-E0B546111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093" y="908448"/>
            <a:ext cx="2588419" cy="34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10">
            <a:extLst>
              <a:ext uri="{FF2B5EF4-FFF2-40B4-BE49-F238E27FC236}">
                <a16:creationId xmlns:a16="http://schemas.microsoft.com/office/drawing/2014/main" id="{7548437E-6D1C-7A7E-E55F-34AA0D6E1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376" y="979884"/>
            <a:ext cx="2755106"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TextBox 12">
            <a:extLst>
              <a:ext uri="{FF2B5EF4-FFF2-40B4-BE49-F238E27FC236}">
                <a16:creationId xmlns:a16="http://schemas.microsoft.com/office/drawing/2014/main" id="{843A08F6-A228-1C52-9B41-808A3DFF3AE6}"/>
              </a:ext>
            </a:extLst>
          </p:cNvPr>
          <p:cNvSpPr txBox="1">
            <a:spLocks noChangeArrowheads="1"/>
          </p:cNvSpPr>
          <p:nvPr/>
        </p:nvSpPr>
        <p:spPr bwMode="auto">
          <a:xfrm>
            <a:off x="5183387" y="2457955"/>
            <a:ext cx="457319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dirty="0" err="1">
                <a:solidFill>
                  <a:srgbClr val="474C55"/>
                </a:solidFill>
                <a:latin typeface="Arial Nova Cond" panose="020B0506020202020204" pitchFamily="34" charset="0"/>
              </a:rPr>
              <a:t>Wunder</a:t>
            </a:r>
            <a:r>
              <a:rPr lang="en-US" altLang="en-US" sz="750" dirty="0">
                <a:solidFill>
                  <a:srgbClr val="474C55"/>
                </a:solidFill>
                <a:latin typeface="Arial Nova Cond" panose="020B0506020202020204" pitchFamily="34" charset="0"/>
              </a:rPr>
              <a:t> et al., Fertility and Sterility, vol. 89, no. 4, pp. 927–933, 2008</a:t>
            </a:r>
            <a:endParaRPr lang="en-US" altLang="en-US" sz="1350" dirty="0">
              <a:solidFill>
                <a:srgbClr val="474C55"/>
              </a:solidFill>
              <a:latin typeface="Arial Nova Cond" panose="020B0506020202020204" pitchFamily="34" charset="0"/>
            </a:endParaRPr>
          </a:p>
        </p:txBody>
      </p:sp>
      <p:pic>
        <p:nvPicPr>
          <p:cNvPr id="116743" name="Picture 21">
            <a:extLst>
              <a:ext uri="{FF2B5EF4-FFF2-40B4-BE49-F238E27FC236}">
                <a16:creationId xmlns:a16="http://schemas.microsoft.com/office/drawing/2014/main" id="{EBC34DEE-60BA-0A8C-7A24-AD819B37F0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737" y="2708673"/>
            <a:ext cx="2506266" cy="16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4" name="TextBox 23">
            <a:extLst>
              <a:ext uri="{FF2B5EF4-FFF2-40B4-BE49-F238E27FC236}">
                <a16:creationId xmlns:a16="http://schemas.microsoft.com/office/drawing/2014/main" id="{C84A794B-8D96-BDF6-0354-BFEF4607DA4F}"/>
              </a:ext>
            </a:extLst>
          </p:cNvPr>
          <p:cNvSpPr txBox="1">
            <a:spLocks noChangeArrowheads="1"/>
          </p:cNvSpPr>
          <p:nvPr/>
        </p:nvSpPr>
        <p:spPr bwMode="auto">
          <a:xfrm>
            <a:off x="5183387" y="4349621"/>
            <a:ext cx="275510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dirty="0">
                <a:solidFill>
                  <a:srgbClr val="474C55"/>
                </a:solidFill>
                <a:latin typeface="Arial Nova Cond" panose="020B0506020202020204" pitchFamily="34" charset="0"/>
              </a:rPr>
              <a:t>Hadlow et al, Fertility and Sterility, vol. 99 NO. 6,  MAY 2013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6C50A-BD4D-1D49-C956-E27F2A238BEC}"/>
              </a:ext>
            </a:extLst>
          </p:cNvPr>
          <p:cNvSpPr>
            <a:spLocks noGrp="1"/>
          </p:cNvSpPr>
          <p:nvPr>
            <p:ph idx="1"/>
          </p:nvPr>
        </p:nvSpPr>
        <p:spPr>
          <a:xfrm>
            <a:off x="4376728" y="1405824"/>
            <a:ext cx="4639866" cy="1146165"/>
          </a:xfrm>
        </p:spPr>
        <p:txBody>
          <a:bodyPr rtlCol="0">
            <a:normAutofit/>
          </a:bodyPr>
          <a:lstStyle/>
          <a:p>
            <a:pPr marL="0" indent="0" defTabSz="685783" eaLnBrk="1" fontAlgn="auto" hangingPunct="1">
              <a:spcAft>
                <a:spcPts val="0"/>
              </a:spcAft>
              <a:buNone/>
              <a:defRPr/>
            </a:pPr>
            <a:r>
              <a:rPr lang="en-US" sz="1200" dirty="0">
                <a:solidFill>
                  <a:srgbClr val="FF0000"/>
                </a:solidFill>
              </a:rPr>
              <a:t>-</a:t>
            </a:r>
            <a:r>
              <a:rPr lang="en-US" sz="1200" dirty="0"/>
              <a:t> </a:t>
            </a:r>
            <a:r>
              <a:rPr lang="ru-RU" sz="1200" dirty="0"/>
              <a:t>Паттерн </a:t>
            </a:r>
            <a:r>
              <a:rPr lang="en-US" sz="1200" dirty="0"/>
              <a:t>“</a:t>
            </a:r>
            <a:r>
              <a:rPr lang="ru-RU" sz="1200" dirty="0"/>
              <a:t>возрастного яичника</a:t>
            </a:r>
            <a:r>
              <a:rPr lang="en-US" sz="1200" dirty="0"/>
              <a:t>”</a:t>
            </a:r>
            <a:r>
              <a:rPr lang="ru-RU" sz="1200" dirty="0"/>
              <a:t>: низкие уровни АМГ с небольшой вариабельностью, низким уровнем ингибина </a:t>
            </a:r>
            <a:r>
              <a:rPr lang="en-US" sz="1200" dirty="0"/>
              <a:t>B </a:t>
            </a:r>
            <a:r>
              <a:rPr lang="ru-RU" sz="1200" dirty="0"/>
              <a:t>и более коротким циклом</a:t>
            </a:r>
            <a:r>
              <a:rPr lang="en-US" sz="1200" dirty="0"/>
              <a:t>;</a:t>
            </a:r>
            <a:endParaRPr lang="ru-RU" sz="1200" dirty="0"/>
          </a:p>
          <a:p>
            <a:pPr marL="0" indent="0" defTabSz="685783" eaLnBrk="1" fontAlgn="auto" hangingPunct="1">
              <a:spcAft>
                <a:spcPts val="0"/>
              </a:spcAft>
              <a:buNone/>
              <a:defRPr/>
            </a:pPr>
            <a:r>
              <a:rPr lang="en-US" sz="1200" dirty="0"/>
              <a:t> </a:t>
            </a:r>
          </a:p>
          <a:p>
            <a:pPr marL="0" indent="0" defTabSz="685783" eaLnBrk="1" fontAlgn="auto" hangingPunct="1">
              <a:spcAft>
                <a:spcPts val="0"/>
              </a:spcAft>
              <a:buNone/>
              <a:defRPr/>
            </a:pPr>
            <a:r>
              <a:rPr lang="en-US" sz="1200" dirty="0">
                <a:solidFill>
                  <a:srgbClr val="FF0000"/>
                </a:solidFill>
              </a:rPr>
              <a:t>-</a:t>
            </a:r>
            <a:r>
              <a:rPr lang="en-US" sz="1200" dirty="0"/>
              <a:t> </a:t>
            </a:r>
            <a:r>
              <a:rPr lang="ru-RU" sz="1200" dirty="0"/>
              <a:t>Паттерн</a:t>
            </a:r>
            <a:r>
              <a:rPr lang="en-US" sz="1200" dirty="0"/>
              <a:t> “</a:t>
            </a:r>
            <a:r>
              <a:rPr lang="ru-RU" sz="1200" dirty="0"/>
              <a:t>молодого яичника</a:t>
            </a:r>
            <a:r>
              <a:rPr lang="en-US" sz="1200" dirty="0"/>
              <a:t>”</a:t>
            </a:r>
            <a:r>
              <a:rPr lang="ru-RU" sz="1200" dirty="0"/>
              <a:t>: более высоие уровни АМГ со значительной вариабельностью между 2 и 7 днями</a:t>
            </a:r>
            <a:endParaRPr lang="en-US" dirty="0"/>
          </a:p>
        </p:txBody>
      </p:sp>
      <p:pic>
        <p:nvPicPr>
          <p:cNvPr id="117764" name="Picture 2">
            <a:extLst>
              <a:ext uri="{FF2B5EF4-FFF2-40B4-BE49-F238E27FC236}">
                <a16:creationId xmlns:a16="http://schemas.microsoft.com/office/drawing/2014/main" id="{41E629B0-3919-999C-49F2-1FF98B045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 y="1612110"/>
            <a:ext cx="3923690" cy="268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5">
            <a:extLst>
              <a:ext uri="{FF2B5EF4-FFF2-40B4-BE49-F238E27FC236}">
                <a16:creationId xmlns:a16="http://schemas.microsoft.com/office/drawing/2014/main" id="{8656CD28-EEB0-66E1-C04B-47205C63119C}"/>
              </a:ext>
            </a:extLst>
          </p:cNvPr>
          <p:cNvSpPr txBox="1">
            <a:spLocks noChangeArrowheads="1"/>
          </p:cNvSpPr>
          <p:nvPr/>
        </p:nvSpPr>
        <p:spPr bwMode="auto">
          <a:xfrm>
            <a:off x="5976343" y="2658712"/>
            <a:ext cx="457319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dirty="0">
                <a:solidFill>
                  <a:srgbClr val="474C55"/>
                </a:solidFill>
                <a:latin typeface="Arial Nova Cond" panose="020B0506020202020204" pitchFamily="34" charset="0"/>
              </a:rPr>
              <a:t>Sowers et al., Fertility and Sterility, vol. 94, no. 4, pp. 1482–1486, 2010.</a:t>
            </a:r>
          </a:p>
        </p:txBody>
      </p:sp>
      <p:sp>
        <p:nvSpPr>
          <p:cNvPr id="117766" name="TextBox 7">
            <a:extLst>
              <a:ext uri="{FF2B5EF4-FFF2-40B4-BE49-F238E27FC236}">
                <a16:creationId xmlns:a16="http://schemas.microsoft.com/office/drawing/2014/main" id="{97F7E627-8D56-0AE7-1D9A-69C049AB166A}"/>
              </a:ext>
            </a:extLst>
          </p:cNvPr>
          <p:cNvSpPr txBox="1">
            <a:spLocks noChangeArrowheads="1"/>
          </p:cNvSpPr>
          <p:nvPr/>
        </p:nvSpPr>
        <p:spPr bwMode="auto">
          <a:xfrm>
            <a:off x="4316795" y="2929431"/>
            <a:ext cx="41951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350" dirty="0">
                <a:solidFill>
                  <a:srgbClr val="474C55"/>
                </a:solidFill>
                <a:latin typeface="Arial Nova Cond" panose="020B0506020202020204" pitchFamily="34" charset="0"/>
              </a:rPr>
              <a:t>У молодых женщин наблюдались значительно большие колебания уровня АМГ, чем у более взрослых женщин</a:t>
            </a:r>
            <a:endParaRPr lang="en-US" altLang="en-US" sz="1350" dirty="0">
              <a:solidFill>
                <a:srgbClr val="474C55"/>
              </a:solidFill>
              <a:latin typeface="Arial Nova Cond" panose="020B0506020202020204" pitchFamily="34" charset="0"/>
            </a:endParaRPr>
          </a:p>
        </p:txBody>
      </p:sp>
      <p:sp>
        <p:nvSpPr>
          <p:cNvPr id="117767" name="TextBox 9">
            <a:extLst>
              <a:ext uri="{FF2B5EF4-FFF2-40B4-BE49-F238E27FC236}">
                <a16:creationId xmlns:a16="http://schemas.microsoft.com/office/drawing/2014/main" id="{64E8FA36-3CC2-693D-D4B7-BFA228E8F38B}"/>
              </a:ext>
            </a:extLst>
          </p:cNvPr>
          <p:cNvSpPr txBox="1">
            <a:spLocks noChangeArrowheads="1"/>
          </p:cNvSpPr>
          <p:nvPr/>
        </p:nvSpPr>
        <p:spPr bwMode="auto">
          <a:xfrm>
            <a:off x="4376728" y="3906566"/>
            <a:ext cx="480415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350" dirty="0">
                <a:solidFill>
                  <a:srgbClr val="474C55"/>
                </a:solidFill>
                <a:latin typeface="Arial Nova Cond" panose="020B0506020202020204" pitchFamily="34" charset="0"/>
              </a:rPr>
              <a:t>Рандомные колебания во время цикла</a:t>
            </a:r>
            <a:endParaRPr lang="en-US" altLang="en-US" sz="1350" dirty="0">
              <a:solidFill>
                <a:srgbClr val="474C55"/>
              </a:solidFill>
              <a:latin typeface="Arial Nova Cond" panose="020B0506020202020204" pitchFamily="34" charset="0"/>
            </a:endParaRPr>
          </a:p>
        </p:txBody>
      </p:sp>
      <p:sp>
        <p:nvSpPr>
          <p:cNvPr id="117768" name="TextBox 11">
            <a:extLst>
              <a:ext uri="{FF2B5EF4-FFF2-40B4-BE49-F238E27FC236}">
                <a16:creationId xmlns:a16="http://schemas.microsoft.com/office/drawing/2014/main" id="{4BEE4D6F-83E4-D55F-34C7-F17785BA125D}"/>
              </a:ext>
            </a:extLst>
          </p:cNvPr>
          <p:cNvSpPr txBox="1">
            <a:spLocks noChangeArrowheads="1"/>
          </p:cNvSpPr>
          <p:nvPr/>
        </p:nvSpPr>
        <p:spPr bwMode="auto">
          <a:xfrm>
            <a:off x="209550" y="4442833"/>
            <a:ext cx="51411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050" dirty="0">
                <a:solidFill>
                  <a:srgbClr val="474C55"/>
                </a:solidFill>
              </a:rPr>
              <a:t>Колебания уровей АМГ в возрастных группах женщин  </a:t>
            </a:r>
          </a:p>
          <a:p>
            <a:pPr defTabSz="685800" eaLnBrk="0" fontAlgn="base" hangingPunct="0">
              <a:spcBef>
                <a:spcPct val="0"/>
              </a:spcBef>
              <a:spcAft>
                <a:spcPct val="0"/>
              </a:spcAft>
            </a:pPr>
            <a:r>
              <a:rPr lang="en-US" altLang="en-US" sz="1050" u="sng" dirty="0">
                <a:solidFill>
                  <a:srgbClr val="474C55"/>
                </a:solidFill>
              </a:rPr>
              <a:t>&lt;</a:t>
            </a:r>
            <a:r>
              <a:rPr lang="en-US" altLang="en-US" sz="1050" dirty="0">
                <a:solidFill>
                  <a:srgbClr val="474C55"/>
                </a:solidFill>
              </a:rPr>
              <a:t>38 </a:t>
            </a:r>
            <a:r>
              <a:rPr lang="ru-RU" altLang="en-US" sz="1050" dirty="0">
                <a:solidFill>
                  <a:srgbClr val="474C55"/>
                </a:solidFill>
              </a:rPr>
              <a:t>и</a:t>
            </a:r>
            <a:r>
              <a:rPr lang="en-US" altLang="en-US" sz="1050" dirty="0">
                <a:solidFill>
                  <a:srgbClr val="474C55"/>
                </a:solidFill>
              </a:rPr>
              <a:t> &gt;38 </a:t>
            </a:r>
            <a:r>
              <a:rPr lang="ru-RU" altLang="en-US" sz="1050" dirty="0">
                <a:solidFill>
                  <a:srgbClr val="474C55"/>
                </a:solidFill>
              </a:rPr>
              <a:t>лет</a:t>
            </a:r>
            <a:endParaRPr lang="en-US" altLang="en-US" sz="1050" dirty="0">
              <a:solidFill>
                <a:srgbClr val="474C55"/>
              </a:solidFill>
            </a:endParaRPr>
          </a:p>
        </p:txBody>
      </p:sp>
      <p:sp>
        <p:nvSpPr>
          <p:cNvPr id="117769" name="Text Box 11">
            <a:extLst>
              <a:ext uri="{FF2B5EF4-FFF2-40B4-BE49-F238E27FC236}">
                <a16:creationId xmlns:a16="http://schemas.microsoft.com/office/drawing/2014/main" id="{6E49E9D7-F533-D008-EEB8-0005AC2FD1D0}"/>
              </a:ext>
            </a:extLst>
          </p:cNvPr>
          <p:cNvSpPr txBox="1">
            <a:spLocks noChangeArrowheads="1"/>
          </p:cNvSpPr>
          <p:nvPr/>
        </p:nvSpPr>
        <p:spPr bwMode="auto">
          <a:xfrm>
            <a:off x="209550" y="1381730"/>
            <a:ext cx="2383117"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5" rIns="68570" bIns="34285">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50000"/>
              </a:spcBef>
              <a:spcAft>
                <a:spcPct val="0"/>
              </a:spcAft>
              <a:buClrTx/>
              <a:buNone/>
            </a:pPr>
            <a:r>
              <a:rPr lang="en-US" altLang="it-IT" sz="1350" b="1" dirty="0">
                <a:solidFill>
                  <a:srgbClr val="474C55"/>
                </a:solidFill>
                <a:latin typeface="Arial" panose="020B0604020202020204" pitchFamily="34" charset="0"/>
              </a:rPr>
              <a:t>“</a:t>
            </a:r>
            <a:r>
              <a:rPr lang="ru-RU" altLang="it-IT" sz="1350" b="1" dirty="0">
                <a:solidFill>
                  <a:srgbClr val="474C55"/>
                </a:solidFill>
                <a:latin typeface="Arial" panose="020B0604020202020204" pitchFamily="34" charset="0"/>
              </a:rPr>
              <a:t>возрастной яичник</a:t>
            </a:r>
            <a:r>
              <a:rPr lang="en-US" altLang="it-IT" sz="1350" b="1" dirty="0">
                <a:solidFill>
                  <a:srgbClr val="474C55"/>
                </a:solidFill>
                <a:latin typeface="Arial" panose="020B0604020202020204" pitchFamily="34" charset="0"/>
              </a:rPr>
              <a:t>”</a:t>
            </a:r>
            <a:endParaRPr lang="it-IT" altLang="it-IT" sz="1350" b="1" dirty="0">
              <a:solidFill>
                <a:srgbClr val="474C55"/>
              </a:solidFill>
              <a:latin typeface="Arial" panose="020B0604020202020204" pitchFamily="34" charset="0"/>
            </a:endParaRPr>
          </a:p>
        </p:txBody>
      </p:sp>
      <p:sp>
        <p:nvSpPr>
          <p:cNvPr id="117770" name="Text Box 11">
            <a:extLst>
              <a:ext uri="{FF2B5EF4-FFF2-40B4-BE49-F238E27FC236}">
                <a16:creationId xmlns:a16="http://schemas.microsoft.com/office/drawing/2014/main" id="{7E79381E-39D8-1D40-7DBD-FA3E8CD1D59D}"/>
              </a:ext>
            </a:extLst>
          </p:cNvPr>
          <p:cNvSpPr txBox="1">
            <a:spLocks noChangeArrowheads="1"/>
          </p:cNvSpPr>
          <p:nvPr/>
        </p:nvSpPr>
        <p:spPr bwMode="auto">
          <a:xfrm>
            <a:off x="2244540" y="2897975"/>
            <a:ext cx="1811845"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5" rIns="68570" bIns="34285">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50000"/>
              </a:spcBef>
              <a:spcAft>
                <a:spcPct val="0"/>
              </a:spcAft>
              <a:buClrTx/>
              <a:buNone/>
            </a:pPr>
            <a:r>
              <a:rPr lang="en-US" altLang="it-IT" sz="1350" b="1" dirty="0">
                <a:solidFill>
                  <a:srgbClr val="474C55"/>
                </a:solidFill>
                <a:latin typeface="Arial" panose="020B0604020202020204" pitchFamily="34" charset="0"/>
              </a:rPr>
              <a:t>“</a:t>
            </a:r>
            <a:r>
              <a:rPr lang="ru-RU" altLang="it-IT" sz="1350" b="1" dirty="0">
                <a:solidFill>
                  <a:srgbClr val="474C55"/>
                </a:solidFill>
                <a:latin typeface="Arial" panose="020B0604020202020204" pitchFamily="34" charset="0"/>
              </a:rPr>
              <a:t>молодой яичник</a:t>
            </a:r>
            <a:r>
              <a:rPr lang="en-US" altLang="it-IT" sz="1350" b="1" dirty="0">
                <a:solidFill>
                  <a:srgbClr val="474C55"/>
                </a:solidFill>
                <a:latin typeface="Arial" panose="020B0604020202020204" pitchFamily="34" charset="0"/>
              </a:rPr>
              <a:t>”</a:t>
            </a:r>
            <a:endParaRPr lang="it-IT" altLang="it-IT" sz="1350" b="1" dirty="0">
              <a:solidFill>
                <a:srgbClr val="474C55"/>
              </a:solidFill>
              <a:latin typeface="Arial" panose="020B0604020202020204" pitchFamily="34" charset="0"/>
            </a:endParaRPr>
          </a:p>
        </p:txBody>
      </p:sp>
      <p:sp>
        <p:nvSpPr>
          <p:cNvPr id="117771" name="TextBox 16">
            <a:extLst>
              <a:ext uri="{FF2B5EF4-FFF2-40B4-BE49-F238E27FC236}">
                <a16:creationId xmlns:a16="http://schemas.microsoft.com/office/drawing/2014/main" id="{A324745E-847F-729F-4BB8-E274DB71FDE6}"/>
              </a:ext>
            </a:extLst>
          </p:cNvPr>
          <p:cNvSpPr txBox="1">
            <a:spLocks noChangeArrowheads="1"/>
          </p:cNvSpPr>
          <p:nvPr/>
        </p:nvSpPr>
        <p:spPr bwMode="auto">
          <a:xfrm>
            <a:off x="5989592" y="3425959"/>
            <a:ext cx="511254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dirty="0" err="1">
                <a:solidFill>
                  <a:srgbClr val="474C55"/>
                </a:solidFill>
                <a:latin typeface="Arial Nova Cond" panose="020B0506020202020204" pitchFamily="34" charset="0"/>
              </a:rPr>
              <a:t>Oberbeek</a:t>
            </a:r>
            <a:r>
              <a:rPr lang="en-US" altLang="en-US" sz="750" dirty="0">
                <a:solidFill>
                  <a:srgbClr val="474C55"/>
                </a:solidFill>
                <a:latin typeface="Arial Nova Cond" panose="020B0506020202020204" pitchFamily="34" charset="0"/>
              </a:rPr>
              <a:t> et al., Reproductive </a:t>
            </a:r>
            <a:r>
              <a:rPr lang="en-US" altLang="en-US" sz="750" dirty="0" err="1">
                <a:solidFill>
                  <a:srgbClr val="474C55"/>
                </a:solidFill>
                <a:latin typeface="Arial Nova Cond" panose="020B0506020202020204" pitchFamily="34" charset="0"/>
              </a:rPr>
              <a:t>BioMedicine</a:t>
            </a:r>
            <a:r>
              <a:rPr lang="en-US" altLang="en-US" sz="750" dirty="0">
                <a:solidFill>
                  <a:srgbClr val="474C55"/>
                </a:solidFill>
                <a:latin typeface="Arial Nova Cond" panose="020B0506020202020204" pitchFamily="34" charset="0"/>
              </a:rPr>
              <a:t> Online (2012) 24, 664– 669</a:t>
            </a:r>
          </a:p>
        </p:txBody>
      </p:sp>
      <p:sp>
        <p:nvSpPr>
          <p:cNvPr id="19" name="TextBox 18">
            <a:extLst>
              <a:ext uri="{FF2B5EF4-FFF2-40B4-BE49-F238E27FC236}">
                <a16:creationId xmlns:a16="http://schemas.microsoft.com/office/drawing/2014/main" id="{D959CDBB-DFC9-99DC-C7AD-CDB13B452B89}"/>
              </a:ext>
            </a:extLst>
          </p:cNvPr>
          <p:cNvSpPr txBox="1">
            <a:spLocks noChangeArrowheads="1"/>
          </p:cNvSpPr>
          <p:nvPr/>
        </p:nvSpPr>
        <p:spPr bwMode="auto">
          <a:xfrm>
            <a:off x="1524854" y="2272023"/>
            <a:ext cx="5409009" cy="1038746"/>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350" dirty="0">
                <a:solidFill>
                  <a:srgbClr val="474C55"/>
                </a:solidFill>
                <a:latin typeface="Arial Nova Cond" panose="020B0506020202020204" pitchFamily="34" charset="0"/>
              </a:rPr>
              <a:t>АМГ по-прежнему остается самым “надежным” показателем овариального резерва яичников и лучшим гормональным предиктором реакции яичников на стимуляцию при ЭКО, важным преимуществом которого является возможность рандомного измерения </a:t>
            </a:r>
            <a:endParaRPr lang="fr-FR" altLang="en-US" sz="750" dirty="0">
              <a:solidFill>
                <a:srgbClr val="474C55"/>
              </a:solidFill>
              <a:latin typeface="Arial Nova Cond" panose="020B0506020202020204" pitchFamily="34" charset="0"/>
            </a:endParaRPr>
          </a:p>
          <a:p>
            <a:pPr defTabSz="685800" eaLnBrk="0" fontAlgn="base" hangingPunct="0">
              <a:spcBef>
                <a:spcPct val="0"/>
              </a:spcBef>
              <a:spcAft>
                <a:spcPct val="0"/>
              </a:spcAft>
            </a:pPr>
            <a:r>
              <a:rPr lang="fr-FR" altLang="en-US" sz="750" dirty="0">
                <a:solidFill>
                  <a:srgbClr val="474C55"/>
                </a:solidFill>
                <a:latin typeface="Arial Nova Cond" panose="020B0506020202020204" pitchFamily="34" charset="0"/>
              </a:rPr>
              <a:t>                                                          La Marca et al., International Journal of </a:t>
            </a:r>
            <a:r>
              <a:rPr lang="fr-FR" altLang="en-US" sz="750" dirty="0" err="1">
                <a:solidFill>
                  <a:srgbClr val="474C55"/>
                </a:solidFill>
                <a:latin typeface="Arial Nova Cond" panose="020B0506020202020204" pitchFamily="34" charset="0"/>
              </a:rPr>
              <a:t>Endocrinology</a:t>
            </a:r>
            <a:r>
              <a:rPr lang="fr-FR" altLang="en-US" sz="750" dirty="0">
                <a:solidFill>
                  <a:srgbClr val="474C55"/>
                </a:solidFill>
                <a:latin typeface="Arial Nova Cond" panose="020B0506020202020204" pitchFamily="34" charset="0"/>
              </a:rPr>
              <a:t>, Volume 2013, Article ID 959487</a:t>
            </a:r>
            <a:endParaRPr lang="en-US" altLang="en-US" sz="1350" dirty="0">
              <a:solidFill>
                <a:srgbClr val="474C55"/>
              </a:solidFill>
              <a:latin typeface="Arial Nova Cond" panose="020B0506020202020204" pitchFamily="34" charset="0"/>
            </a:endParaRPr>
          </a:p>
        </p:txBody>
      </p:sp>
      <p:sp>
        <p:nvSpPr>
          <p:cNvPr id="117773" name="TextBox 20">
            <a:extLst>
              <a:ext uri="{FF2B5EF4-FFF2-40B4-BE49-F238E27FC236}">
                <a16:creationId xmlns:a16="http://schemas.microsoft.com/office/drawing/2014/main" id="{5318D0AC-D1CF-C70F-46D0-0B3EC8A0C287}"/>
              </a:ext>
            </a:extLst>
          </p:cNvPr>
          <p:cNvSpPr txBox="1">
            <a:spLocks noChangeArrowheads="1"/>
          </p:cNvSpPr>
          <p:nvPr/>
        </p:nvSpPr>
        <p:spPr bwMode="auto">
          <a:xfrm>
            <a:off x="5059331" y="4318078"/>
            <a:ext cx="480415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dirty="0">
                <a:solidFill>
                  <a:srgbClr val="474C55"/>
                </a:solidFill>
              </a:rPr>
              <a:t>La Marca et al., International Journal of Endocrinology, Volume 2013, Article ID 959487</a:t>
            </a:r>
          </a:p>
        </p:txBody>
      </p:sp>
      <p:sp>
        <p:nvSpPr>
          <p:cNvPr id="4" name="Title 1">
            <a:extLst>
              <a:ext uri="{FF2B5EF4-FFF2-40B4-BE49-F238E27FC236}">
                <a16:creationId xmlns:a16="http://schemas.microsoft.com/office/drawing/2014/main" id="{2076C550-8EBD-3E5F-343E-8172FEC89FA2}"/>
              </a:ext>
            </a:extLst>
          </p:cNvPr>
          <p:cNvSpPr txBox="1">
            <a:spLocks/>
          </p:cNvSpPr>
          <p:nvPr/>
        </p:nvSpPr>
        <p:spPr>
          <a:xfrm>
            <a:off x="571500" y="202505"/>
            <a:ext cx="8504635" cy="671513"/>
          </a:xfrm>
          <a:prstGeom prst="rect">
            <a:avLst/>
          </a:prstGeom>
        </p:spPr>
        <p:txBody>
          <a:bodyPr vert="horz" lIns="0" tIns="0" rIns="0" bIns="0" rtlCol="0" anchor="ctr">
            <a:normAutofit/>
          </a:bodyPr>
          <a:lstStyle>
            <a:lvl1pPr algn="l" defTabSz="684610" rtl="0" eaLnBrk="0" fontAlgn="base" hangingPunct="0">
              <a:lnSpc>
                <a:spcPct val="90000"/>
              </a:lnSpc>
              <a:spcBef>
                <a:spcPct val="0"/>
              </a:spcBef>
              <a:spcAft>
                <a:spcPct val="0"/>
              </a:spcAft>
              <a:defRPr sz="2175" kern="1200" cap="all">
                <a:solidFill>
                  <a:schemeClr val="accent1"/>
                </a:solidFill>
                <a:latin typeface="Arial Nova Cond Light" panose="020B0306020202020204" pitchFamily="34" charset="0"/>
                <a:ea typeface="+mj-ea"/>
                <a:cs typeface="+mj-cs"/>
              </a:defRPr>
            </a:lvl1pPr>
            <a:lvl2pPr algn="l" defTabSz="684610" rtl="0" eaLnBrk="0" fontAlgn="base" hangingPunct="0">
              <a:lnSpc>
                <a:spcPct val="90000"/>
              </a:lnSpc>
              <a:spcBef>
                <a:spcPct val="0"/>
              </a:spcBef>
              <a:spcAft>
                <a:spcPct val="0"/>
              </a:spcAft>
              <a:defRPr sz="2175">
                <a:solidFill>
                  <a:schemeClr val="accent1"/>
                </a:solidFill>
                <a:latin typeface="Arial Nova Cond Light" panose="020B0306020202020204" pitchFamily="34" charset="0"/>
              </a:defRPr>
            </a:lvl2pPr>
            <a:lvl3pPr algn="l" defTabSz="684610" rtl="0" eaLnBrk="0" fontAlgn="base" hangingPunct="0">
              <a:lnSpc>
                <a:spcPct val="90000"/>
              </a:lnSpc>
              <a:spcBef>
                <a:spcPct val="0"/>
              </a:spcBef>
              <a:spcAft>
                <a:spcPct val="0"/>
              </a:spcAft>
              <a:defRPr sz="2175">
                <a:solidFill>
                  <a:schemeClr val="accent1"/>
                </a:solidFill>
                <a:latin typeface="Arial Nova Cond Light" panose="020B0306020202020204" pitchFamily="34" charset="0"/>
              </a:defRPr>
            </a:lvl3pPr>
            <a:lvl4pPr algn="l" defTabSz="684610" rtl="0" eaLnBrk="0" fontAlgn="base" hangingPunct="0">
              <a:lnSpc>
                <a:spcPct val="90000"/>
              </a:lnSpc>
              <a:spcBef>
                <a:spcPct val="0"/>
              </a:spcBef>
              <a:spcAft>
                <a:spcPct val="0"/>
              </a:spcAft>
              <a:defRPr sz="2175">
                <a:solidFill>
                  <a:schemeClr val="accent1"/>
                </a:solidFill>
                <a:latin typeface="Arial Nova Cond Light" panose="020B0306020202020204" pitchFamily="34" charset="0"/>
              </a:defRPr>
            </a:lvl4pPr>
            <a:lvl5pPr algn="l" defTabSz="684610" rtl="0" eaLnBrk="0" fontAlgn="base" hangingPunct="0">
              <a:lnSpc>
                <a:spcPct val="90000"/>
              </a:lnSpc>
              <a:spcBef>
                <a:spcPct val="0"/>
              </a:spcBef>
              <a:spcAft>
                <a:spcPct val="0"/>
              </a:spcAft>
              <a:defRPr sz="2175">
                <a:solidFill>
                  <a:schemeClr val="accent1"/>
                </a:solidFill>
                <a:latin typeface="Arial Nova Cond Light" panose="020B0306020202020204" pitchFamily="34" charset="0"/>
              </a:defRPr>
            </a:lvl5pPr>
            <a:lvl6pPr marL="342900" algn="l" defTabSz="684610" rtl="0" fontAlgn="base">
              <a:lnSpc>
                <a:spcPct val="90000"/>
              </a:lnSpc>
              <a:spcBef>
                <a:spcPct val="0"/>
              </a:spcBef>
              <a:spcAft>
                <a:spcPct val="0"/>
              </a:spcAft>
              <a:defRPr sz="2175">
                <a:solidFill>
                  <a:schemeClr val="accent1"/>
                </a:solidFill>
                <a:latin typeface="Arial Nova Cond Light" panose="020B0306020202020204" pitchFamily="34" charset="0"/>
              </a:defRPr>
            </a:lvl6pPr>
            <a:lvl7pPr marL="685800" algn="l" defTabSz="684610" rtl="0" fontAlgn="base">
              <a:lnSpc>
                <a:spcPct val="90000"/>
              </a:lnSpc>
              <a:spcBef>
                <a:spcPct val="0"/>
              </a:spcBef>
              <a:spcAft>
                <a:spcPct val="0"/>
              </a:spcAft>
              <a:defRPr sz="2175">
                <a:solidFill>
                  <a:schemeClr val="accent1"/>
                </a:solidFill>
                <a:latin typeface="Arial Nova Cond Light" panose="020B0306020202020204" pitchFamily="34" charset="0"/>
              </a:defRPr>
            </a:lvl7pPr>
            <a:lvl8pPr marL="1028700" algn="l" defTabSz="684610" rtl="0" fontAlgn="base">
              <a:lnSpc>
                <a:spcPct val="90000"/>
              </a:lnSpc>
              <a:spcBef>
                <a:spcPct val="0"/>
              </a:spcBef>
              <a:spcAft>
                <a:spcPct val="0"/>
              </a:spcAft>
              <a:defRPr sz="2175">
                <a:solidFill>
                  <a:schemeClr val="accent1"/>
                </a:solidFill>
                <a:latin typeface="Arial Nova Cond Light" panose="020B0306020202020204" pitchFamily="34" charset="0"/>
              </a:defRPr>
            </a:lvl8pPr>
            <a:lvl9pPr marL="1371600" algn="l" defTabSz="684610" rtl="0" fontAlgn="base">
              <a:lnSpc>
                <a:spcPct val="90000"/>
              </a:lnSpc>
              <a:spcBef>
                <a:spcPct val="0"/>
              </a:spcBef>
              <a:spcAft>
                <a:spcPct val="0"/>
              </a:spcAft>
              <a:defRPr sz="2175">
                <a:solidFill>
                  <a:schemeClr val="accent1"/>
                </a:solidFill>
                <a:latin typeface="Arial Nova Cond Light" panose="020B0306020202020204" pitchFamily="34" charset="0"/>
              </a:defRPr>
            </a:lvl9pPr>
          </a:lstStyle>
          <a:p>
            <a:pPr defTabSz="685783" eaLnBrk="1" fontAlgn="auto" hangingPunct="1">
              <a:spcAft>
                <a:spcPts val="0"/>
              </a:spcAft>
              <a:defRPr/>
            </a:pPr>
            <a:r>
              <a:rPr lang="ru-RU" sz="2200" b="1" dirty="0">
                <a:latin typeface="Arial Nova Cond" panose="020B0506020202020204" pitchFamily="34" charset="0"/>
              </a:rPr>
              <a:t>Уровень амг во время менструального цикла</a:t>
            </a:r>
            <a:r>
              <a:rPr lang="en-US" sz="2200" b="1" dirty="0">
                <a:latin typeface="Arial Nova Cond" panose="020B0506020202020204" pitchFamily="34" charset="0"/>
              </a:rPr>
              <a:t>: </a:t>
            </a:r>
            <a:r>
              <a:rPr lang="ru-RU" sz="2200" dirty="0">
                <a:latin typeface="Arial Nova Cond" panose="020B0506020202020204" pitchFamily="34" charset="0"/>
              </a:rPr>
              <a:t>противоречивы ли результаты? </a:t>
            </a:r>
            <a:r>
              <a:rPr lang="en-US" sz="2200" dirty="0">
                <a:latin typeface="Arial Nova Cond" panose="020B0506020202020204" pitchFamily="34" charset="0"/>
              </a:rPr>
              <a:t> </a:t>
            </a:r>
          </a:p>
        </p:txBody>
      </p:sp>
      <p:sp>
        <p:nvSpPr>
          <p:cNvPr id="9" name="TextBox 8">
            <a:extLst>
              <a:ext uri="{FF2B5EF4-FFF2-40B4-BE49-F238E27FC236}">
                <a16:creationId xmlns:a16="http://schemas.microsoft.com/office/drawing/2014/main" id="{FB52BAA6-1E9D-077D-96EE-C803AA686E5E}"/>
              </a:ext>
            </a:extLst>
          </p:cNvPr>
          <p:cNvSpPr txBox="1"/>
          <p:nvPr/>
        </p:nvSpPr>
        <p:spPr>
          <a:xfrm>
            <a:off x="45259" y="900733"/>
            <a:ext cx="7922956" cy="369332"/>
          </a:xfrm>
          <a:prstGeom prst="rect">
            <a:avLst/>
          </a:prstGeom>
          <a:noFill/>
        </p:spPr>
        <p:txBody>
          <a:bodyPr wrap="square">
            <a:spAutoFit/>
          </a:bodyPr>
          <a:lstStyle/>
          <a:p>
            <a:r>
              <a:rPr lang="ru-RU" dirty="0"/>
              <a:t>Существует два типа паттерна АМГ в менструальном цикле: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212206"/>
            <a:ext cx="5280169" cy="671610"/>
          </a:xfrm>
        </p:spPr>
        <p:txBody>
          <a:bodyPr>
            <a:noAutofit/>
          </a:bodyPr>
          <a:lstStyle/>
          <a:p>
            <a:r>
              <a:rPr lang="ru-RU" sz="2200" b="1" dirty="0">
                <a:latin typeface="Arial Nova Cond" panose="020B0506020202020204" pitchFamily="34" charset="0"/>
              </a:rPr>
              <a:t>Биологическая вариация присутствует у всех маркеров</a:t>
            </a:r>
            <a:endParaRPr lang="it-IT" sz="2200" b="1" dirty="0">
              <a:latin typeface="Arial Nova Cond" panose="020B0506020202020204" pitchFamily="34"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13097121"/>
              </p:ext>
            </p:extLst>
          </p:nvPr>
        </p:nvGraphicFramePr>
        <p:xfrm>
          <a:off x="495300" y="1486529"/>
          <a:ext cx="8153400" cy="310896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914400">
                <a:tc>
                  <a:txBody>
                    <a:bodyPr/>
                    <a:lstStyle/>
                    <a:p>
                      <a:pPr algn="ctr"/>
                      <a:r>
                        <a:rPr lang="ru-RU" sz="1800" dirty="0"/>
                        <a:t>Биомакер </a:t>
                      </a:r>
                      <a:endParaRPr lang="it-IT" sz="1800" dirty="0"/>
                    </a:p>
                  </a:txBody>
                  <a:tcPr/>
                </a:tc>
                <a:tc>
                  <a:txBody>
                    <a:bodyPr/>
                    <a:lstStyle/>
                    <a:p>
                      <a:pPr algn="ctr"/>
                      <a:r>
                        <a:rPr lang="it-IT" sz="1800" b="1" kern="1200" dirty="0">
                          <a:solidFill>
                            <a:schemeClr val="lt1"/>
                          </a:solidFill>
                          <a:latin typeface="+mn-lt"/>
                          <a:ea typeface="+mn-ea"/>
                          <a:cs typeface="+mn-cs"/>
                        </a:rPr>
                        <a:t>CV</a:t>
                      </a:r>
                      <a:r>
                        <a:rPr lang="it-IT" sz="1400" b="1" kern="1200" dirty="0">
                          <a:solidFill>
                            <a:schemeClr val="lt1"/>
                          </a:solidFill>
                          <a:latin typeface="+mn-lt"/>
                          <a:ea typeface="+mn-ea"/>
                          <a:cs typeface="+mn-cs"/>
                        </a:rPr>
                        <a:t>I</a:t>
                      </a:r>
                      <a:endParaRPr lang="it-IT" sz="1800" b="1" kern="1200" dirty="0">
                        <a:solidFill>
                          <a:schemeClr val="lt1"/>
                        </a:solidFill>
                        <a:latin typeface="+mn-lt"/>
                        <a:ea typeface="+mn-ea"/>
                        <a:cs typeface="+mn-cs"/>
                      </a:endParaRPr>
                    </a:p>
                    <a:p>
                      <a:pPr algn="ctr"/>
                      <a:r>
                        <a:rPr lang="it-IT" sz="1800" b="1" kern="1200" dirty="0">
                          <a:solidFill>
                            <a:schemeClr val="lt1"/>
                          </a:solidFill>
                          <a:latin typeface="+mn-lt"/>
                          <a:ea typeface="+mn-ea"/>
                          <a:cs typeface="+mn-cs"/>
                        </a:rPr>
                        <a:t>(</a:t>
                      </a:r>
                      <a:r>
                        <a:rPr lang="ru-RU" sz="1800" b="1" kern="1200" dirty="0">
                          <a:solidFill>
                            <a:schemeClr val="lt1"/>
                          </a:solidFill>
                          <a:latin typeface="+mn-lt"/>
                          <a:ea typeface="+mn-ea"/>
                          <a:cs typeface="+mn-cs"/>
                        </a:rPr>
                        <a:t>внутрииндивидуаьный</a:t>
                      </a:r>
                      <a:r>
                        <a:rPr lang="it-IT" sz="1800" b="1" kern="1200" dirty="0">
                          <a:solidFill>
                            <a:schemeClr val="lt1"/>
                          </a:solidFill>
                          <a:latin typeface="+mn-lt"/>
                          <a:ea typeface="+mn-ea"/>
                          <a:cs typeface="+mn-cs"/>
                        </a:rPr>
                        <a:t>)</a:t>
                      </a:r>
                    </a:p>
                    <a:p>
                      <a:pPr algn="ctr"/>
                      <a:r>
                        <a:rPr lang="it-IT" sz="1800" b="1" kern="1200" dirty="0">
                          <a:solidFill>
                            <a:schemeClr val="lt1"/>
                          </a:solidFill>
                          <a:latin typeface="+mn-lt"/>
                          <a:ea typeface="+mn-ea"/>
                          <a:cs typeface="+mn-cs"/>
                        </a:rPr>
                        <a:t>%</a:t>
                      </a:r>
                    </a:p>
                  </a:txBody>
                  <a:tcPr/>
                </a:tc>
                <a:tc>
                  <a:txBody>
                    <a:bodyPr/>
                    <a:lstStyle/>
                    <a:p>
                      <a:pPr algn="ctr"/>
                      <a:r>
                        <a:rPr lang="it-IT" sz="1800" b="1" kern="1200" dirty="0">
                          <a:solidFill>
                            <a:schemeClr val="lt1"/>
                          </a:solidFill>
                          <a:latin typeface="+mn-lt"/>
                          <a:ea typeface="+mn-ea"/>
                          <a:cs typeface="+mn-cs"/>
                        </a:rPr>
                        <a:t>CV</a:t>
                      </a:r>
                      <a:r>
                        <a:rPr lang="it-IT" sz="1400" b="1" kern="1200" dirty="0">
                          <a:solidFill>
                            <a:schemeClr val="lt1"/>
                          </a:solidFill>
                          <a:latin typeface="+mn-lt"/>
                          <a:ea typeface="+mn-ea"/>
                          <a:cs typeface="+mn-cs"/>
                        </a:rPr>
                        <a:t>A</a:t>
                      </a:r>
                      <a:endParaRPr lang="it-IT" sz="1800" b="1" kern="1200" dirty="0">
                        <a:solidFill>
                          <a:schemeClr val="lt1"/>
                        </a:solidFill>
                        <a:latin typeface="+mn-lt"/>
                        <a:ea typeface="+mn-ea"/>
                        <a:cs typeface="+mn-cs"/>
                      </a:endParaRPr>
                    </a:p>
                    <a:p>
                      <a:pPr algn="ctr"/>
                      <a:r>
                        <a:rPr lang="it-IT" sz="1800" b="1" kern="1200" dirty="0">
                          <a:solidFill>
                            <a:schemeClr val="lt1"/>
                          </a:solidFill>
                          <a:latin typeface="+mn-lt"/>
                          <a:ea typeface="+mn-ea"/>
                          <a:cs typeface="+mn-cs"/>
                        </a:rPr>
                        <a:t>(</a:t>
                      </a:r>
                      <a:r>
                        <a:rPr lang="ru-RU" sz="1800" b="1" kern="1200" dirty="0">
                          <a:solidFill>
                            <a:schemeClr val="lt1"/>
                          </a:solidFill>
                          <a:latin typeface="+mn-lt"/>
                          <a:ea typeface="+mn-ea"/>
                          <a:cs typeface="+mn-cs"/>
                        </a:rPr>
                        <a:t>межиндивидуальный</a:t>
                      </a:r>
                      <a:r>
                        <a:rPr lang="it-IT" sz="1800" b="1" kern="1200" dirty="0">
                          <a:solidFill>
                            <a:schemeClr val="lt1"/>
                          </a:solidFill>
                          <a:latin typeface="+mn-lt"/>
                          <a:ea typeface="+mn-ea"/>
                          <a:cs typeface="+mn-cs"/>
                        </a:rPr>
                        <a:t>)</a:t>
                      </a:r>
                    </a:p>
                    <a:p>
                      <a:pPr algn="ctr"/>
                      <a:r>
                        <a:rPr lang="it-IT" sz="1800" b="1" kern="1200" dirty="0">
                          <a:solidFill>
                            <a:schemeClr val="lt1"/>
                          </a:solidFill>
                          <a:latin typeface="+mn-lt"/>
                          <a:ea typeface="+mn-ea"/>
                          <a:cs typeface="+mn-cs"/>
                        </a:rPr>
                        <a:t>%</a:t>
                      </a:r>
                      <a:endParaRPr lang="it-IT" sz="1800" dirty="0"/>
                    </a:p>
                  </a:txBody>
                  <a:tcPr/>
                </a:tc>
                <a:extLst>
                  <a:ext uri="{0D108BD9-81ED-4DB2-BD59-A6C34878D82A}">
                    <a16:rowId xmlns:a16="http://schemas.microsoft.com/office/drawing/2014/main" val="10000"/>
                  </a:ext>
                </a:extLst>
              </a:tr>
              <a:tr h="365760">
                <a:tc>
                  <a:txBody>
                    <a:bodyPr/>
                    <a:lstStyle/>
                    <a:p>
                      <a:r>
                        <a:rPr lang="it-IT" sz="1800" dirty="0"/>
                        <a:t>FSH</a:t>
                      </a:r>
                    </a:p>
                  </a:txBody>
                  <a:tcPr/>
                </a:tc>
                <a:tc>
                  <a:txBody>
                    <a:bodyPr/>
                    <a:lstStyle/>
                    <a:p>
                      <a:pPr algn="ctr"/>
                      <a:r>
                        <a:rPr lang="it-IT" sz="1800" dirty="0"/>
                        <a:t>12.4%</a:t>
                      </a:r>
                    </a:p>
                  </a:txBody>
                  <a:tcPr/>
                </a:tc>
                <a:tc>
                  <a:txBody>
                    <a:bodyPr/>
                    <a:lstStyle/>
                    <a:p>
                      <a:pPr algn="ctr"/>
                      <a:r>
                        <a:rPr lang="it-IT" sz="1800" dirty="0"/>
                        <a:t>42.1%</a:t>
                      </a:r>
                    </a:p>
                  </a:txBody>
                  <a:tcPr/>
                </a:tc>
                <a:extLst>
                  <a:ext uri="{0D108BD9-81ED-4DB2-BD59-A6C34878D82A}">
                    <a16:rowId xmlns:a16="http://schemas.microsoft.com/office/drawing/2014/main" val="10001"/>
                  </a:ext>
                </a:extLst>
              </a:tr>
              <a:tr h="365760">
                <a:tc>
                  <a:txBody>
                    <a:bodyPr/>
                    <a:lstStyle/>
                    <a:p>
                      <a:r>
                        <a:rPr lang="it-IT" sz="1800" dirty="0"/>
                        <a:t>Estradiol </a:t>
                      </a:r>
                    </a:p>
                  </a:txBody>
                  <a:tcPr/>
                </a:tc>
                <a:tc>
                  <a:txBody>
                    <a:bodyPr/>
                    <a:lstStyle/>
                    <a:p>
                      <a:pPr algn="ctr"/>
                      <a:r>
                        <a:rPr lang="it-IT" sz="1800" dirty="0"/>
                        <a:t>15.0%</a:t>
                      </a:r>
                    </a:p>
                  </a:txBody>
                  <a:tcPr/>
                </a:tc>
                <a:tc>
                  <a:txBody>
                    <a:bodyPr/>
                    <a:lstStyle/>
                    <a:p>
                      <a:pPr algn="ctr"/>
                      <a:r>
                        <a:rPr lang="it-IT" sz="1800" dirty="0"/>
                        <a:t>13.0%</a:t>
                      </a:r>
                    </a:p>
                  </a:txBody>
                  <a:tcPr/>
                </a:tc>
                <a:extLst>
                  <a:ext uri="{0D108BD9-81ED-4DB2-BD59-A6C34878D82A}">
                    <a16:rowId xmlns:a16="http://schemas.microsoft.com/office/drawing/2014/main" val="10002"/>
                  </a:ext>
                </a:extLst>
              </a:tr>
              <a:tr h="365760">
                <a:tc>
                  <a:txBody>
                    <a:bodyPr/>
                    <a:lstStyle/>
                    <a:p>
                      <a:r>
                        <a:rPr lang="it-IT" sz="1800" dirty="0"/>
                        <a:t>LH</a:t>
                      </a:r>
                    </a:p>
                  </a:txBody>
                  <a:tcPr/>
                </a:tc>
                <a:tc>
                  <a:txBody>
                    <a:bodyPr/>
                    <a:lstStyle/>
                    <a:p>
                      <a:pPr algn="ctr"/>
                      <a:r>
                        <a:rPr lang="it-IT" sz="1800" dirty="0"/>
                        <a:t>22.8%</a:t>
                      </a:r>
                    </a:p>
                  </a:txBody>
                  <a:tcPr/>
                </a:tc>
                <a:tc>
                  <a:txBody>
                    <a:bodyPr/>
                    <a:lstStyle/>
                    <a:p>
                      <a:pPr algn="ctr"/>
                      <a:r>
                        <a:rPr lang="it-IT" sz="1800" dirty="0"/>
                        <a:t>30.8%</a:t>
                      </a:r>
                    </a:p>
                  </a:txBody>
                  <a:tcPr/>
                </a:tc>
                <a:extLst>
                  <a:ext uri="{0D108BD9-81ED-4DB2-BD59-A6C34878D82A}">
                    <a16:rowId xmlns:a16="http://schemas.microsoft.com/office/drawing/2014/main" val="10003"/>
                  </a:ext>
                </a:extLst>
              </a:tr>
              <a:tr h="365760">
                <a:tc>
                  <a:txBody>
                    <a:bodyPr/>
                    <a:lstStyle/>
                    <a:p>
                      <a:r>
                        <a:rPr lang="it-IT" sz="1800" dirty="0"/>
                        <a:t>Prolactin </a:t>
                      </a:r>
                    </a:p>
                  </a:txBody>
                  <a:tcPr/>
                </a:tc>
                <a:tc>
                  <a:txBody>
                    <a:bodyPr/>
                    <a:lstStyle/>
                    <a:p>
                      <a:pPr algn="ctr"/>
                      <a:r>
                        <a:rPr lang="it-IT" sz="1800" dirty="0"/>
                        <a:t>29.5%</a:t>
                      </a:r>
                    </a:p>
                  </a:txBody>
                  <a:tcPr/>
                </a:tc>
                <a:tc>
                  <a:txBody>
                    <a:bodyPr/>
                    <a:lstStyle/>
                    <a:p>
                      <a:pPr algn="ctr"/>
                      <a:r>
                        <a:rPr lang="it-IT" sz="1800" dirty="0"/>
                        <a:t>43.0%</a:t>
                      </a:r>
                    </a:p>
                  </a:txBody>
                  <a:tcPr/>
                </a:tc>
                <a:extLst>
                  <a:ext uri="{0D108BD9-81ED-4DB2-BD59-A6C34878D82A}">
                    <a16:rowId xmlns:a16="http://schemas.microsoft.com/office/drawing/2014/main" val="10004"/>
                  </a:ext>
                </a:extLst>
              </a:tr>
              <a:tr h="365760">
                <a:tc>
                  <a:txBody>
                    <a:bodyPr/>
                    <a:lstStyle/>
                    <a:p>
                      <a:r>
                        <a:rPr lang="it-IT" sz="1800" dirty="0"/>
                        <a:t>Progesterone</a:t>
                      </a:r>
                    </a:p>
                  </a:txBody>
                  <a:tcPr/>
                </a:tc>
                <a:tc>
                  <a:txBody>
                    <a:bodyPr/>
                    <a:lstStyle/>
                    <a:p>
                      <a:pPr algn="ctr"/>
                      <a:r>
                        <a:rPr lang="it-IT" sz="1800" dirty="0"/>
                        <a:t>15.7%</a:t>
                      </a:r>
                    </a:p>
                  </a:txBody>
                  <a:tcPr/>
                </a:tc>
                <a:tc>
                  <a:txBody>
                    <a:bodyPr/>
                    <a:lstStyle/>
                    <a:p>
                      <a:pPr algn="ctr"/>
                      <a:r>
                        <a:rPr lang="it-IT" sz="1800" dirty="0"/>
                        <a:t>40.7%</a:t>
                      </a:r>
                    </a:p>
                  </a:txBody>
                  <a:tcPr/>
                </a:tc>
                <a:extLst>
                  <a:ext uri="{0D108BD9-81ED-4DB2-BD59-A6C34878D82A}">
                    <a16:rowId xmlns:a16="http://schemas.microsoft.com/office/drawing/2014/main" val="10005"/>
                  </a:ext>
                </a:extLst>
              </a:tr>
              <a:tr h="365760">
                <a:tc>
                  <a:txBody>
                    <a:bodyPr/>
                    <a:lstStyle/>
                    <a:p>
                      <a:r>
                        <a:rPr lang="it-IT" sz="1800" b="1" dirty="0"/>
                        <a:t>AMH</a:t>
                      </a:r>
                    </a:p>
                  </a:txBody>
                  <a:tcPr/>
                </a:tc>
                <a:tc>
                  <a:txBody>
                    <a:bodyPr/>
                    <a:lstStyle/>
                    <a:p>
                      <a:pPr algn="ctr"/>
                      <a:r>
                        <a:rPr lang="it-IT" sz="1800" b="1" dirty="0"/>
                        <a:t>19.02</a:t>
                      </a:r>
                    </a:p>
                  </a:txBody>
                  <a:tcPr/>
                </a:tc>
                <a:tc>
                  <a:txBody>
                    <a:bodyPr/>
                    <a:lstStyle/>
                    <a:p>
                      <a:pPr algn="ctr"/>
                      <a:r>
                        <a:rPr lang="en-US" sz="1800" b="1" dirty="0"/>
                        <a:t>N/A</a:t>
                      </a:r>
                      <a:endParaRPr lang="it-IT" sz="1800" b="1" dirty="0"/>
                    </a:p>
                  </a:txBody>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776E2929-D2C9-D72A-874C-6B33E63B5D15}"/>
              </a:ext>
            </a:extLst>
          </p:cNvPr>
          <p:cNvSpPr txBox="1"/>
          <p:nvPr/>
        </p:nvSpPr>
        <p:spPr>
          <a:xfrm>
            <a:off x="2281547" y="4633747"/>
            <a:ext cx="4580906" cy="369332"/>
          </a:xfrm>
          <a:prstGeom prst="rect">
            <a:avLst/>
          </a:prstGeom>
          <a:noFill/>
        </p:spPr>
        <p:txBody>
          <a:bodyPr wrap="square">
            <a:spAutoFit/>
          </a:bodyPr>
          <a:lstStyle/>
          <a:p>
            <a:r>
              <a:rPr lang="en-US" dirty="0"/>
              <a:t>https://biologicalvariation.eu/search?query=AMH</a:t>
            </a:r>
          </a:p>
        </p:txBody>
      </p:sp>
      <p:pic>
        <p:nvPicPr>
          <p:cNvPr id="8" name="Picture 7">
            <a:extLst>
              <a:ext uri="{FF2B5EF4-FFF2-40B4-BE49-F238E27FC236}">
                <a16:creationId xmlns:a16="http://schemas.microsoft.com/office/drawing/2014/main" id="{4BD3729C-7E08-DEF2-C7A4-659D7231CF54}"/>
              </a:ext>
            </a:extLst>
          </p:cNvPr>
          <p:cNvPicPr>
            <a:picLocks noChangeAspect="1"/>
          </p:cNvPicPr>
          <p:nvPr/>
        </p:nvPicPr>
        <p:blipFill>
          <a:blip r:embed="rId2"/>
          <a:stretch>
            <a:fillRect/>
          </a:stretch>
        </p:blipFill>
        <p:spPr>
          <a:xfrm>
            <a:off x="4835856" y="250463"/>
            <a:ext cx="4053193" cy="671611"/>
          </a:xfrm>
          <a:prstGeom prst="rect">
            <a:avLst/>
          </a:prstGeom>
        </p:spPr>
      </p:pic>
    </p:spTree>
    <p:extLst>
      <p:ext uri="{BB962C8B-B14F-4D97-AF65-F5344CB8AC3E}">
        <p14:creationId xmlns:p14="http://schemas.microsoft.com/office/powerpoint/2010/main" val="406899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ru-RU" b="1" dirty="0">
                <a:latin typeface="Arial Nova Cond" panose="020B0506020202020204" pitchFamily="34" charset="0"/>
              </a:rPr>
              <a:t>Влияние разных факторов на АМГ</a:t>
            </a:r>
            <a:endParaRPr lang="it-IT" b="1" dirty="0">
              <a:latin typeface="Arial Nova Cond" panose="020B0506020202020204" pitchFamily="34" charset="0"/>
            </a:endParaRPr>
          </a:p>
        </p:txBody>
      </p:sp>
      <p:sp>
        <p:nvSpPr>
          <p:cNvPr id="4" name="Rettangolo 3"/>
          <p:cNvSpPr/>
          <p:nvPr/>
        </p:nvSpPr>
        <p:spPr>
          <a:xfrm>
            <a:off x="457200" y="679549"/>
            <a:ext cx="4157758" cy="257235"/>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Внутрииндивидуальная вариабельность </a:t>
            </a:r>
            <a:endParaRPr lang="it-IT" sz="1600" dirty="0"/>
          </a:p>
        </p:txBody>
      </p:sp>
      <p:graphicFrame>
        <p:nvGraphicFramePr>
          <p:cNvPr id="5" name="Tabella 4"/>
          <p:cNvGraphicFramePr>
            <a:graphicFrameLocks noGrp="1"/>
          </p:cNvGraphicFramePr>
          <p:nvPr>
            <p:extLst>
              <p:ext uri="{D42A27DB-BD31-4B8C-83A1-F6EECF244321}">
                <p14:modId xmlns:p14="http://schemas.microsoft.com/office/powerpoint/2010/main" val="1916950889"/>
              </p:ext>
            </p:extLst>
          </p:nvPr>
        </p:nvGraphicFramePr>
        <p:xfrm>
          <a:off x="308628" y="1089970"/>
          <a:ext cx="3329905" cy="3657600"/>
        </p:xfrm>
        <a:graphic>
          <a:graphicData uri="http://schemas.openxmlformats.org/drawingml/2006/table">
            <a:tbl>
              <a:tblPr firstRow="1" bandRow="1">
                <a:tableStyleId>{5C22544A-7EE6-4342-B048-85BDC9FD1C3A}</a:tableStyleId>
              </a:tblPr>
              <a:tblGrid>
                <a:gridCol w="3329905">
                  <a:extLst>
                    <a:ext uri="{9D8B030D-6E8A-4147-A177-3AD203B41FA5}">
                      <a16:colId xmlns:a16="http://schemas.microsoft.com/office/drawing/2014/main" val="20000"/>
                    </a:ext>
                  </a:extLst>
                </a:gridCol>
              </a:tblGrid>
              <a:tr h="365760">
                <a:tc>
                  <a:txBody>
                    <a:bodyPr/>
                    <a:lstStyle/>
                    <a:p>
                      <a:pPr algn="ctr"/>
                      <a:r>
                        <a:rPr lang="ru-RU" sz="1800" dirty="0"/>
                        <a:t>Понижение</a:t>
                      </a:r>
                      <a:r>
                        <a:rPr lang="it-IT" sz="1800" dirty="0"/>
                        <a:t>¹</a:t>
                      </a:r>
                    </a:p>
                  </a:txBody>
                  <a:tcPr/>
                </a:tc>
                <a:extLst>
                  <a:ext uri="{0D108BD9-81ED-4DB2-BD59-A6C34878D82A}">
                    <a16:rowId xmlns:a16="http://schemas.microsoft.com/office/drawing/2014/main" val="10000"/>
                  </a:ext>
                </a:extLst>
              </a:tr>
              <a:tr h="3048000">
                <a:tc>
                  <a:txBody>
                    <a:bodyPr/>
                    <a:lstStyle/>
                    <a:p>
                      <a:pPr>
                        <a:lnSpc>
                          <a:spcPct val="100000"/>
                        </a:lnSpc>
                        <a:buFont typeface="Arial" pitchFamily="34" charset="0"/>
                        <a:buChar char="•"/>
                      </a:pPr>
                      <a:r>
                        <a:rPr lang="it-IT" sz="1800" dirty="0"/>
                        <a:t> </a:t>
                      </a:r>
                      <a:r>
                        <a:rPr lang="ru-RU" sz="1600" dirty="0"/>
                        <a:t>Системные заболевания </a:t>
                      </a:r>
                      <a:r>
                        <a:rPr lang="it-IT" sz="1600" dirty="0"/>
                        <a:t>(</a:t>
                      </a:r>
                      <a:r>
                        <a:rPr lang="ru-RU" sz="1600" dirty="0"/>
                        <a:t>болезнь Крона</a:t>
                      </a:r>
                      <a:r>
                        <a:rPr lang="it-IT" sz="1600" dirty="0"/>
                        <a:t>, </a:t>
                      </a:r>
                      <a:r>
                        <a:rPr lang="ru-RU" sz="1600" dirty="0"/>
                        <a:t>системная красная волчанка, пр.</a:t>
                      </a:r>
                      <a:r>
                        <a:rPr lang="it-IT" sz="1600" dirty="0"/>
                        <a:t>)</a:t>
                      </a:r>
                      <a:endParaRPr lang="ru-RU" sz="1600" dirty="0"/>
                    </a:p>
                    <a:p>
                      <a:pPr>
                        <a:lnSpc>
                          <a:spcPct val="100000"/>
                        </a:lnSpc>
                        <a:buFont typeface="Arial" pitchFamily="34" charset="0"/>
                        <a:buChar char="•"/>
                      </a:pPr>
                      <a:r>
                        <a:rPr lang="ru-RU" sz="1600" dirty="0"/>
                        <a:t> </a:t>
                      </a:r>
                      <a:r>
                        <a:rPr lang="en-US" sz="1600" dirty="0"/>
                        <a:t>FMR1</a:t>
                      </a:r>
                      <a:r>
                        <a:rPr lang="ru-RU" sz="1600" dirty="0"/>
                        <a:t> пре-мутация </a:t>
                      </a:r>
                      <a:endParaRPr lang="it-IT" sz="1600" dirty="0"/>
                    </a:p>
                    <a:p>
                      <a:pPr>
                        <a:lnSpc>
                          <a:spcPct val="100000"/>
                        </a:lnSpc>
                        <a:buFont typeface="Arial" pitchFamily="34" charset="0"/>
                        <a:buChar char="•"/>
                      </a:pPr>
                      <a:r>
                        <a:rPr lang="ru-RU" sz="1600" baseline="0" dirty="0"/>
                        <a:t> Подавление функции яичников (оральные контрацептивы, агонисты ГнРГ)</a:t>
                      </a:r>
                      <a:r>
                        <a:rPr lang="it-IT" sz="1600" baseline="0" dirty="0"/>
                        <a:t> </a:t>
                      </a:r>
                      <a:endParaRPr lang="ru-RU" sz="1600" baseline="0" dirty="0"/>
                    </a:p>
                    <a:p>
                      <a:pPr>
                        <a:lnSpc>
                          <a:spcPct val="100000"/>
                        </a:lnSpc>
                        <a:buFont typeface="Arial" pitchFamily="34" charset="0"/>
                        <a:buChar char="•"/>
                      </a:pPr>
                      <a:r>
                        <a:rPr lang="ru-RU" sz="1600" baseline="0" dirty="0"/>
                        <a:t> Текущая беременность</a:t>
                      </a:r>
                      <a:endParaRPr lang="it-IT" sz="1600" baseline="0" dirty="0"/>
                    </a:p>
                    <a:p>
                      <a:pPr>
                        <a:lnSpc>
                          <a:spcPct val="100000"/>
                        </a:lnSpc>
                        <a:buFont typeface="Arial" pitchFamily="34" charset="0"/>
                        <a:buChar char="•"/>
                      </a:pPr>
                      <a:r>
                        <a:rPr lang="it-IT" sz="1600" baseline="0" dirty="0"/>
                        <a:t> </a:t>
                      </a:r>
                      <a:r>
                        <a:rPr lang="ru-RU" sz="1600" baseline="0" dirty="0"/>
                        <a:t>Операции на яичниках в анамнезе</a:t>
                      </a:r>
                      <a:endParaRPr lang="it-IT" sz="1600" baseline="0" dirty="0"/>
                    </a:p>
                    <a:p>
                      <a:pPr>
                        <a:lnSpc>
                          <a:spcPct val="100000"/>
                        </a:lnSpc>
                        <a:buFont typeface="Arial" pitchFamily="34" charset="0"/>
                        <a:buChar char="•"/>
                      </a:pPr>
                      <a:r>
                        <a:rPr lang="it-IT" sz="1600" baseline="0" dirty="0"/>
                        <a:t> </a:t>
                      </a:r>
                      <a:r>
                        <a:rPr lang="ru-RU" sz="1600" baseline="0" dirty="0"/>
                        <a:t>Эндометриоз</a:t>
                      </a:r>
                      <a:endParaRPr lang="it-IT" sz="1600" baseline="0" dirty="0"/>
                    </a:p>
                    <a:p>
                      <a:pPr>
                        <a:lnSpc>
                          <a:spcPct val="100000"/>
                        </a:lnSpc>
                        <a:buFont typeface="Arial" pitchFamily="34" charset="0"/>
                        <a:buChar char="•"/>
                      </a:pPr>
                      <a:r>
                        <a:rPr lang="it-IT" sz="1600" baseline="0" dirty="0"/>
                        <a:t> </a:t>
                      </a:r>
                      <a:r>
                        <a:rPr lang="ru-RU" sz="1600" baseline="0" dirty="0"/>
                        <a:t>Курение </a:t>
                      </a:r>
                      <a:endParaRPr lang="it-IT" sz="1600" baseline="0" dirty="0"/>
                    </a:p>
                    <a:p>
                      <a:pPr>
                        <a:lnSpc>
                          <a:spcPct val="100000"/>
                        </a:lnSpc>
                        <a:buFont typeface="Arial" pitchFamily="34" charset="0"/>
                        <a:buChar char="•"/>
                      </a:pPr>
                      <a:r>
                        <a:rPr lang="it-IT" sz="1600" baseline="0" dirty="0"/>
                        <a:t> </a:t>
                      </a:r>
                      <a:r>
                        <a:rPr lang="ru-RU" sz="1600" baseline="0" dirty="0"/>
                        <a:t>Химиотерапия</a:t>
                      </a:r>
                      <a:endParaRPr lang="it-IT" sz="1600" baseline="0" dirty="0"/>
                    </a:p>
                    <a:p>
                      <a:pPr>
                        <a:lnSpc>
                          <a:spcPct val="100000"/>
                        </a:lnSpc>
                        <a:buFont typeface="Arial" pitchFamily="34" charset="0"/>
                        <a:buChar char="•"/>
                      </a:pPr>
                      <a:r>
                        <a:rPr lang="it-IT" sz="1600" baseline="0" dirty="0"/>
                        <a:t> </a:t>
                      </a:r>
                      <a:r>
                        <a:rPr lang="ru-RU" sz="1600" baseline="0" dirty="0"/>
                        <a:t>Низкий уровень Витамина </a:t>
                      </a:r>
                      <a:r>
                        <a:rPr lang="en-US" sz="1600" baseline="0" dirty="0"/>
                        <a:t>D</a:t>
                      </a:r>
                      <a:endParaRPr lang="it-IT" sz="1600" dirty="0"/>
                    </a:p>
                  </a:txBody>
                  <a:tcPr/>
                </a:tc>
                <a:extLst>
                  <a:ext uri="{0D108BD9-81ED-4DB2-BD59-A6C34878D82A}">
                    <a16:rowId xmlns:a16="http://schemas.microsoft.com/office/drawing/2014/main" val="10001"/>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246286712"/>
              </p:ext>
            </p:extLst>
          </p:nvPr>
        </p:nvGraphicFramePr>
        <p:xfrm>
          <a:off x="3785258" y="1098991"/>
          <a:ext cx="2369128" cy="3297651"/>
        </p:xfrm>
        <a:graphic>
          <a:graphicData uri="http://schemas.openxmlformats.org/drawingml/2006/table">
            <a:tbl>
              <a:tblPr firstRow="1" bandRow="1">
                <a:tableStyleId>{5C22544A-7EE6-4342-B048-85BDC9FD1C3A}</a:tableStyleId>
              </a:tblPr>
              <a:tblGrid>
                <a:gridCol w="2369128">
                  <a:extLst>
                    <a:ext uri="{9D8B030D-6E8A-4147-A177-3AD203B41FA5}">
                      <a16:colId xmlns:a16="http://schemas.microsoft.com/office/drawing/2014/main" val="20000"/>
                    </a:ext>
                  </a:extLst>
                </a:gridCol>
              </a:tblGrid>
              <a:tr h="365760">
                <a:tc>
                  <a:txBody>
                    <a:bodyPr/>
                    <a:lstStyle/>
                    <a:p>
                      <a:pPr algn="ctr"/>
                      <a:r>
                        <a:rPr lang="ru-RU" sz="1800" dirty="0"/>
                        <a:t>Повышение</a:t>
                      </a:r>
                      <a:r>
                        <a:rPr lang="it-IT" sz="1800" dirty="0"/>
                        <a:t>¹</a:t>
                      </a:r>
                    </a:p>
                  </a:txBody>
                  <a:tcPr/>
                </a:tc>
                <a:extLst>
                  <a:ext uri="{0D108BD9-81ED-4DB2-BD59-A6C34878D82A}">
                    <a16:rowId xmlns:a16="http://schemas.microsoft.com/office/drawing/2014/main" val="10000"/>
                  </a:ext>
                </a:extLst>
              </a:tr>
              <a:tr h="2931891">
                <a:tc>
                  <a:txBody>
                    <a:bodyPr/>
                    <a:lstStyle/>
                    <a:p>
                      <a:pPr>
                        <a:lnSpc>
                          <a:spcPct val="100000"/>
                        </a:lnSpc>
                        <a:buFont typeface="Arial" pitchFamily="34" charset="0"/>
                        <a:buChar char="•"/>
                      </a:pPr>
                      <a:r>
                        <a:rPr lang="it-IT" sz="1800" dirty="0"/>
                        <a:t> </a:t>
                      </a:r>
                      <a:r>
                        <a:rPr lang="ru-RU" sz="1600" dirty="0"/>
                        <a:t>СПКЯ</a:t>
                      </a:r>
                      <a:endParaRPr lang="it-IT" sz="1600" baseline="0" dirty="0"/>
                    </a:p>
                    <a:p>
                      <a:pPr>
                        <a:lnSpc>
                          <a:spcPct val="100000"/>
                        </a:lnSpc>
                        <a:buFont typeface="Arial" pitchFamily="34" charset="0"/>
                        <a:buChar char="•"/>
                      </a:pPr>
                      <a:r>
                        <a:rPr lang="it-IT" sz="1600" baseline="0" dirty="0"/>
                        <a:t> </a:t>
                      </a:r>
                      <a:r>
                        <a:rPr lang="ru-RU" sz="1600" baseline="0" dirty="0"/>
                        <a:t>Гранулезоклеточная опухоль</a:t>
                      </a:r>
                      <a:endParaRPr lang="it-IT" sz="1600" dirty="0"/>
                    </a:p>
                  </a:txBody>
                  <a:tcPr/>
                </a:tc>
                <a:extLst>
                  <a:ext uri="{0D108BD9-81ED-4DB2-BD59-A6C34878D82A}">
                    <a16:rowId xmlns:a16="http://schemas.microsoft.com/office/drawing/2014/main"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491857014"/>
              </p:ext>
            </p:extLst>
          </p:nvPr>
        </p:nvGraphicFramePr>
        <p:xfrm>
          <a:off x="6301111" y="1089970"/>
          <a:ext cx="2571768" cy="3297651"/>
        </p:xfrm>
        <a:graphic>
          <a:graphicData uri="http://schemas.openxmlformats.org/drawingml/2006/table">
            <a:tbl>
              <a:tblPr firstRow="1" bandRow="1">
                <a:tableStyleId>{5C22544A-7EE6-4342-B048-85BDC9FD1C3A}</a:tableStyleId>
              </a:tblPr>
              <a:tblGrid>
                <a:gridCol w="2571768">
                  <a:extLst>
                    <a:ext uri="{9D8B030D-6E8A-4147-A177-3AD203B41FA5}">
                      <a16:colId xmlns:a16="http://schemas.microsoft.com/office/drawing/2014/main" val="20000"/>
                    </a:ext>
                  </a:extLst>
                </a:gridCol>
              </a:tblGrid>
              <a:tr h="365760">
                <a:tc>
                  <a:txBody>
                    <a:bodyPr/>
                    <a:lstStyle/>
                    <a:p>
                      <a:pPr algn="ctr"/>
                      <a:r>
                        <a:rPr lang="ru-RU" sz="1800" dirty="0"/>
                        <a:t>Отсутствие эффекта</a:t>
                      </a:r>
                      <a:r>
                        <a:rPr lang="it-IT" sz="1800" dirty="0"/>
                        <a:t>¹</a:t>
                      </a:r>
                      <a:r>
                        <a:rPr lang="it-IT" sz="1400" baseline="0" dirty="0"/>
                        <a:t>’</a:t>
                      </a:r>
                      <a:r>
                        <a:rPr lang="it-IT" sz="1800" dirty="0"/>
                        <a:t>²</a:t>
                      </a:r>
                    </a:p>
                  </a:txBody>
                  <a:tcPr/>
                </a:tc>
                <a:extLst>
                  <a:ext uri="{0D108BD9-81ED-4DB2-BD59-A6C34878D82A}">
                    <a16:rowId xmlns:a16="http://schemas.microsoft.com/office/drawing/2014/main" val="10000"/>
                  </a:ext>
                </a:extLst>
              </a:tr>
              <a:tr h="2931891">
                <a:tc>
                  <a:txBody>
                    <a:bodyPr/>
                    <a:lstStyle/>
                    <a:p>
                      <a:pPr>
                        <a:lnSpc>
                          <a:spcPct val="100000"/>
                        </a:lnSpc>
                        <a:buFont typeface="Arial" pitchFamily="34" charset="0"/>
                        <a:buChar char="•"/>
                      </a:pPr>
                      <a:r>
                        <a:rPr lang="it-IT" sz="1600" baseline="0" dirty="0"/>
                        <a:t> </a:t>
                      </a:r>
                      <a:r>
                        <a:rPr lang="ru-RU" sz="1600" baseline="0" dirty="0"/>
                        <a:t>Социально-экономический статус</a:t>
                      </a:r>
                      <a:endParaRPr lang="it-IT" sz="1600" baseline="0" dirty="0"/>
                    </a:p>
                    <a:p>
                      <a:pPr>
                        <a:lnSpc>
                          <a:spcPct val="100000"/>
                        </a:lnSpc>
                        <a:buFont typeface="Arial" pitchFamily="34" charset="0"/>
                        <a:buChar char="•"/>
                      </a:pPr>
                      <a:r>
                        <a:rPr lang="it-IT" sz="1600" baseline="0" dirty="0"/>
                        <a:t> </a:t>
                      </a:r>
                      <a:r>
                        <a:rPr lang="ru-RU" sz="1600" baseline="0" dirty="0"/>
                        <a:t>Курение в прошлом</a:t>
                      </a:r>
                      <a:endParaRPr lang="it-IT" sz="1600" baseline="0" dirty="0"/>
                    </a:p>
                    <a:p>
                      <a:pPr>
                        <a:lnSpc>
                          <a:spcPct val="100000"/>
                        </a:lnSpc>
                        <a:buFont typeface="Arial" pitchFamily="34" charset="0"/>
                        <a:buChar char="•"/>
                      </a:pPr>
                      <a:r>
                        <a:rPr lang="it-IT" sz="1600" baseline="0" dirty="0"/>
                        <a:t> </a:t>
                      </a:r>
                      <a:r>
                        <a:rPr lang="ru-RU" sz="1600" baseline="0" dirty="0"/>
                        <a:t>Употребелние алкоголя</a:t>
                      </a:r>
                      <a:r>
                        <a:rPr lang="it-IT" sz="1600" baseline="0" dirty="0"/>
                        <a:t> </a:t>
                      </a:r>
                    </a:p>
                    <a:p>
                      <a:pPr>
                        <a:lnSpc>
                          <a:spcPct val="100000"/>
                        </a:lnSpc>
                        <a:buFont typeface="Arial" pitchFamily="34" charset="0"/>
                        <a:buChar char="•"/>
                      </a:pPr>
                      <a:r>
                        <a:rPr lang="it-IT" sz="1600" baseline="0" dirty="0"/>
                        <a:t> </a:t>
                      </a:r>
                      <a:r>
                        <a:rPr lang="ru-RU" sz="1600" baseline="0" dirty="0"/>
                        <a:t>Физическая нагрузка</a:t>
                      </a:r>
                      <a:endParaRPr lang="it-IT" sz="1600" baseline="0" dirty="0"/>
                    </a:p>
                    <a:p>
                      <a:pPr>
                        <a:lnSpc>
                          <a:spcPct val="100000"/>
                        </a:lnSpc>
                        <a:buFont typeface="Arial" pitchFamily="34" charset="0"/>
                        <a:buChar char="•"/>
                      </a:pPr>
                      <a:r>
                        <a:rPr lang="it-IT" sz="1600" baseline="0" dirty="0"/>
                        <a:t> </a:t>
                      </a:r>
                      <a:r>
                        <a:rPr lang="ru-RU" sz="1600" baseline="0" dirty="0"/>
                        <a:t>ИМТ</a:t>
                      </a:r>
                      <a:r>
                        <a:rPr lang="it-IT" sz="1600" baseline="0" dirty="0"/>
                        <a:t> (</a:t>
                      </a:r>
                      <a:r>
                        <a:rPr lang="ru-RU" sz="1600" baseline="0" dirty="0"/>
                        <a:t>ожирение</a:t>
                      </a:r>
                      <a:r>
                        <a:rPr lang="it-IT" sz="1600" baseline="0" dirty="0"/>
                        <a:t>)*</a:t>
                      </a:r>
                    </a:p>
                    <a:p>
                      <a:pPr>
                        <a:lnSpc>
                          <a:spcPct val="100000"/>
                        </a:lnSpc>
                        <a:buFont typeface="Arial" pitchFamily="34" charset="0"/>
                        <a:buChar char="•"/>
                      </a:pPr>
                      <a:r>
                        <a:rPr lang="it-IT" sz="1600" baseline="0" dirty="0"/>
                        <a:t> </a:t>
                      </a:r>
                      <a:r>
                        <a:rPr lang="ru-RU" sz="1600" baseline="0" dirty="0"/>
                        <a:t>Национальность</a:t>
                      </a:r>
                      <a:r>
                        <a:rPr lang="it-IT" sz="1600" dirty="0"/>
                        <a:t>²</a:t>
                      </a:r>
                      <a:endParaRPr lang="it-IT" sz="1600" baseline="0" dirty="0"/>
                    </a:p>
                  </a:txBody>
                  <a:tcPr/>
                </a:tc>
                <a:extLst>
                  <a:ext uri="{0D108BD9-81ED-4DB2-BD59-A6C34878D82A}">
                    <a16:rowId xmlns:a16="http://schemas.microsoft.com/office/drawing/2014/main" val="10001"/>
                  </a:ext>
                </a:extLst>
              </a:tr>
            </a:tbl>
          </a:graphicData>
        </a:graphic>
      </p:graphicFrame>
      <p:sp>
        <p:nvSpPr>
          <p:cNvPr id="8" name="CasellaDiTesto 7"/>
          <p:cNvSpPr txBox="1"/>
          <p:nvPr/>
        </p:nvSpPr>
        <p:spPr>
          <a:xfrm>
            <a:off x="3942609" y="4396642"/>
            <a:ext cx="5735070" cy="646331"/>
          </a:xfrm>
          <a:prstGeom prst="rect">
            <a:avLst/>
          </a:prstGeom>
          <a:noFill/>
        </p:spPr>
        <p:txBody>
          <a:bodyPr wrap="square" rtlCol="0">
            <a:spAutoFit/>
          </a:bodyPr>
          <a:lstStyle/>
          <a:p>
            <a:r>
              <a:rPr lang="it-IT" sz="1200" dirty="0"/>
              <a:t>No effect or inconsistent ¹; </a:t>
            </a:r>
            <a:endParaRPr lang="ru-RU" sz="1200" dirty="0"/>
          </a:p>
          <a:p>
            <a:pPr marL="228600" indent="-228600">
              <a:buAutoNum type="arabicPeriod"/>
            </a:pPr>
            <a:r>
              <a:rPr lang="it-IT" sz="1200" dirty="0"/>
              <a:t>Tal R, Safer DB. AJOG 2017; 2017: 129-140; </a:t>
            </a:r>
            <a:endParaRPr lang="ru-RU" sz="1200" dirty="0"/>
          </a:p>
          <a:p>
            <a:r>
              <a:rPr lang="it-IT" sz="1200" dirty="0"/>
              <a:t>2. </a:t>
            </a:r>
            <a:r>
              <a:rPr lang="ru-RU" sz="1200" dirty="0"/>
              <a:t> </a:t>
            </a:r>
            <a:r>
              <a:rPr lang="it-IT" sz="1200" dirty="0"/>
              <a:t>Olcha M et al., Fertil Steril 2016; 106: 475-480</a:t>
            </a:r>
          </a:p>
        </p:txBody>
      </p:sp>
      <p:sp>
        <p:nvSpPr>
          <p:cNvPr id="3" name="TextBox 20">
            <a:extLst>
              <a:ext uri="{FF2B5EF4-FFF2-40B4-BE49-F238E27FC236}">
                <a16:creationId xmlns:a16="http://schemas.microsoft.com/office/drawing/2014/main" id="{E8F64C0B-B21E-40AD-AEFE-D922BC8A733E}"/>
              </a:ext>
            </a:extLst>
          </p:cNvPr>
          <p:cNvSpPr txBox="1">
            <a:spLocks noChangeArrowheads="1"/>
          </p:cNvSpPr>
          <p:nvPr/>
        </p:nvSpPr>
        <p:spPr bwMode="auto">
          <a:xfrm>
            <a:off x="7374064" y="4939098"/>
            <a:ext cx="480415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750" dirty="0">
                <a:solidFill>
                  <a:srgbClr val="474C55"/>
                </a:solidFill>
              </a:rPr>
              <a:t>Адаптировано из слайда А. </a:t>
            </a:r>
            <a:r>
              <a:rPr lang="en-US" altLang="en-US" sz="750" dirty="0">
                <a:solidFill>
                  <a:srgbClr val="474C55"/>
                </a:solidFill>
              </a:rPr>
              <a:t>La Marca</a:t>
            </a:r>
          </a:p>
        </p:txBody>
      </p:sp>
    </p:spTree>
    <p:extLst>
      <p:ext uri="{BB962C8B-B14F-4D97-AF65-F5344CB8AC3E}">
        <p14:creationId xmlns:p14="http://schemas.microsoft.com/office/powerpoint/2010/main" val="45066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75" y="369715"/>
            <a:ext cx="8153769" cy="671610"/>
          </a:xfrm>
          <a:prstGeom prst="rect">
            <a:avLst/>
          </a:prstGeom>
        </p:spPr>
        <p:txBody>
          <a:bodyPr>
            <a:normAutofit fontScale="90000"/>
          </a:bodyPr>
          <a:lstStyle/>
          <a:p>
            <a:pPr algn="ctr">
              <a:spcBef>
                <a:spcPct val="20000"/>
              </a:spcBef>
            </a:pPr>
            <a:r>
              <a:rPr lang="ru-RU" sz="2400" b="1" dirty="0">
                <a:latin typeface="Arial Nova Cond" panose="020B0506020202020204" pitchFamily="34" charset="0"/>
              </a:rPr>
              <a:t>Набор АМГ</a:t>
            </a:r>
            <a:r>
              <a:rPr lang="en-US" sz="2400" b="1" dirty="0">
                <a:latin typeface="Arial Nova Cond" panose="020B0506020202020204" pitchFamily="34" charset="0"/>
              </a:rPr>
              <a:t> (Access AMH)</a:t>
            </a:r>
            <a:r>
              <a:rPr lang="ru-RU" sz="2400" b="1" dirty="0">
                <a:latin typeface="Arial Nova Cond" panose="020B0506020202020204" pitchFamily="34" charset="0"/>
              </a:rPr>
              <a:t> – исторический очерк</a:t>
            </a:r>
            <a:br>
              <a:rPr lang="ru-RU" sz="1800" dirty="0"/>
            </a:br>
            <a:br>
              <a:rPr lang="ru-RU" sz="1800" dirty="0"/>
            </a:br>
            <a:endParaRPr lang="en-US" sz="1800" dirty="0"/>
          </a:p>
        </p:txBody>
      </p:sp>
      <p:sp>
        <p:nvSpPr>
          <p:cNvPr id="3" name="Content Placeholder 2"/>
          <p:cNvSpPr>
            <a:spLocks noGrp="1"/>
          </p:cNvSpPr>
          <p:nvPr>
            <p:ph idx="1"/>
          </p:nvPr>
        </p:nvSpPr>
        <p:spPr>
          <a:prstGeom prst="rect">
            <a:avLst/>
          </a:prstGeom>
        </p:spPr>
        <p:txBody>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en-US" dirty="0"/>
          </a:p>
        </p:txBody>
      </p:sp>
      <p:grpSp>
        <p:nvGrpSpPr>
          <p:cNvPr id="4" name="Group 3"/>
          <p:cNvGrpSpPr/>
          <p:nvPr/>
        </p:nvGrpSpPr>
        <p:grpSpPr>
          <a:xfrm>
            <a:off x="964322" y="2415992"/>
            <a:ext cx="7021292" cy="1877330"/>
            <a:chOff x="-203952" y="1571255"/>
            <a:chExt cx="8080929" cy="1398138"/>
          </a:xfrm>
        </p:grpSpPr>
        <p:sp>
          <p:nvSpPr>
            <p:cNvPr id="5" name="AutoShape 3"/>
            <p:cNvSpPr>
              <a:spLocks noChangeArrowheads="1"/>
            </p:cNvSpPr>
            <p:nvPr/>
          </p:nvSpPr>
          <p:spPr bwMode="gray">
            <a:xfrm>
              <a:off x="124379" y="2147725"/>
              <a:ext cx="7752598" cy="403225"/>
            </a:xfrm>
            <a:prstGeom prst="rightArrow">
              <a:avLst>
                <a:gd name="adj1" fmla="val 100000"/>
                <a:gd name="adj2" fmla="val 78693"/>
              </a:avLst>
            </a:prstGeom>
            <a:solidFill>
              <a:schemeClr val="bg1">
                <a:lumMod val="65000"/>
              </a:schemeClr>
            </a:solidFill>
            <a:ln w="3175" algn="ctr">
              <a:noFill/>
              <a:miter lim="800000"/>
              <a:headEnd/>
              <a:tailEnd/>
            </a:ln>
            <a:effectLst/>
          </p:spPr>
          <p:txBody>
            <a:bodyPr lIns="0" tIns="54368" rIns="54368" bIns="54368" anchor="ctr"/>
            <a:lstStyle/>
            <a:p>
              <a:pPr defTabSz="685800">
                <a:defRPr/>
              </a:pPr>
              <a:r>
                <a:rPr lang="en-US" sz="900" b="1" dirty="0">
                  <a:solidFill>
                    <a:srgbClr val="FFFF99"/>
                  </a:solidFill>
                  <a:latin typeface="Arial"/>
                  <a:cs typeface="Arial" charset="0"/>
                </a:rPr>
                <a:t>  </a:t>
              </a:r>
              <a:r>
                <a:rPr lang="en-US" sz="900" b="1" dirty="0">
                  <a:solidFill>
                    <a:prstClr val="white"/>
                  </a:solidFill>
                  <a:latin typeface="Arial"/>
                  <a:cs typeface="Arial" charset="0"/>
                </a:rPr>
                <a:t>1999	    2004          2005             2009                2010        2013           2014                     2016</a:t>
              </a:r>
            </a:p>
          </p:txBody>
        </p:sp>
        <p:sp>
          <p:nvSpPr>
            <p:cNvPr id="6" name="Rectangle 5"/>
            <p:cNvSpPr/>
            <p:nvPr/>
          </p:nvSpPr>
          <p:spPr>
            <a:xfrm>
              <a:off x="-203952" y="1571255"/>
              <a:ext cx="1452880" cy="533118"/>
            </a:xfrm>
            <a:prstGeom prst="rect">
              <a:avLst/>
            </a:prstGeom>
          </p:spPr>
          <p:txBody>
            <a:bodyPr wrap="square">
              <a:spAutoFit/>
            </a:bodyPr>
            <a:lstStyle/>
            <a:p>
              <a:pPr algn="ctr" defTabSz="685800"/>
              <a:r>
                <a:rPr lang="ru-RU" sz="1013" dirty="0">
                  <a:solidFill>
                    <a:prstClr val="black"/>
                  </a:solidFill>
                  <a:latin typeface="Arial" panose="020B0604020202020204"/>
                </a:rPr>
                <a:t>Выпуск</a:t>
              </a:r>
              <a:r>
                <a:rPr lang="en-US" sz="1013" dirty="0">
                  <a:solidFill>
                    <a:prstClr val="black"/>
                  </a:solidFill>
                  <a:latin typeface="Arial" panose="020B0604020202020204"/>
                </a:rPr>
                <a:t>  </a:t>
              </a:r>
              <a:br>
                <a:rPr lang="en-US" sz="1013" dirty="0">
                  <a:solidFill>
                    <a:prstClr val="black"/>
                  </a:solidFill>
                  <a:latin typeface="Arial" panose="020B0604020202020204"/>
                </a:rPr>
              </a:br>
              <a:r>
                <a:rPr lang="en-US" sz="1013" dirty="0">
                  <a:solidFill>
                    <a:prstClr val="black"/>
                  </a:solidFill>
                  <a:latin typeface="Arial" panose="020B0604020202020204"/>
                </a:rPr>
                <a:t>1</a:t>
              </a:r>
              <a:r>
                <a:rPr lang="ru-RU" sz="1013" baseline="30000" dirty="0">
                  <a:solidFill>
                    <a:prstClr val="black"/>
                  </a:solidFill>
                  <a:latin typeface="Arial" panose="020B0604020202020204"/>
                </a:rPr>
                <a:t>го</a:t>
              </a:r>
              <a:r>
                <a:rPr lang="ru-RU" sz="1013" dirty="0">
                  <a:solidFill>
                    <a:prstClr val="black"/>
                  </a:solidFill>
                  <a:latin typeface="Arial" panose="020B0604020202020204"/>
                </a:rPr>
                <a:t> набора</a:t>
              </a:r>
              <a:r>
                <a:rPr lang="en-US" sz="1013" dirty="0">
                  <a:solidFill>
                    <a:prstClr val="black"/>
                  </a:solidFill>
                  <a:latin typeface="Arial" panose="020B0604020202020204"/>
                </a:rPr>
                <a:t> AM</a:t>
              </a:r>
              <a:r>
                <a:rPr lang="ru-RU" sz="1013" dirty="0">
                  <a:solidFill>
                    <a:prstClr val="black"/>
                  </a:solidFill>
                  <a:latin typeface="Arial" panose="020B0604020202020204"/>
                </a:rPr>
                <a:t>Г</a:t>
              </a:r>
              <a:r>
                <a:rPr lang="en-US" sz="1013" dirty="0">
                  <a:solidFill>
                    <a:prstClr val="black"/>
                  </a:solidFill>
                  <a:latin typeface="Arial" panose="020B0604020202020204"/>
                </a:rPr>
                <a:t> </a:t>
              </a:r>
              <a:r>
                <a:rPr lang="ru-RU" sz="1013" dirty="0">
                  <a:solidFill>
                    <a:prstClr val="black"/>
                  </a:solidFill>
                  <a:latin typeface="Arial" panose="020B0604020202020204"/>
                </a:rPr>
                <a:t>компанией </a:t>
              </a:r>
              <a:r>
                <a:rPr lang="en-US" sz="1013" dirty="0" err="1">
                  <a:solidFill>
                    <a:prstClr val="black"/>
                  </a:solidFill>
                  <a:latin typeface="Arial" panose="020B0604020202020204"/>
                </a:rPr>
                <a:t>Immunotech</a:t>
              </a:r>
              <a:endParaRPr lang="en-US" sz="1013" dirty="0">
                <a:solidFill>
                  <a:prstClr val="black"/>
                </a:solidFill>
                <a:latin typeface="Arial" panose="020B0604020202020204"/>
              </a:endParaRPr>
            </a:p>
          </p:txBody>
        </p:sp>
        <p:sp>
          <p:nvSpPr>
            <p:cNvPr id="7" name="Rectangle 6"/>
            <p:cNvSpPr/>
            <p:nvPr/>
          </p:nvSpPr>
          <p:spPr>
            <a:xfrm>
              <a:off x="4124761" y="1631558"/>
              <a:ext cx="1426278" cy="533118"/>
            </a:xfrm>
            <a:prstGeom prst="rect">
              <a:avLst/>
            </a:prstGeom>
          </p:spPr>
          <p:txBody>
            <a:bodyPr wrap="square">
              <a:spAutoFit/>
            </a:bodyPr>
            <a:lstStyle/>
            <a:p>
              <a:pPr defTabSz="685800"/>
              <a:r>
                <a:rPr lang="ru-RU" sz="1013" dirty="0">
                  <a:solidFill>
                    <a:prstClr val="black"/>
                  </a:solidFill>
                  <a:latin typeface="Arial" panose="020B0604020202020204"/>
                </a:rPr>
                <a:t>Выпуск набора </a:t>
              </a:r>
              <a:r>
                <a:rPr lang="en-US" sz="1013" b="1" dirty="0">
                  <a:solidFill>
                    <a:prstClr val="black"/>
                  </a:solidFill>
                  <a:latin typeface="Arial" panose="020B0604020202020204"/>
                </a:rPr>
                <a:t>Access AMH </a:t>
              </a:r>
              <a:r>
                <a:rPr lang="ru-RU" sz="1013" dirty="0">
                  <a:solidFill>
                    <a:prstClr val="black"/>
                  </a:solidFill>
                  <a:latin typeface="Arial" panose="020B0604020202020204"/>
                </a:rPr>
                <a:t>на европейский рынок</a:t>
              </a:r>
              <a:endParaRPr lang="en-US" sz="1013" dirty="0">
                <a:solidFill>
                  <a:prstClr val="black"/>
                </a:solidFill>
                <a:latin typeface="Arial" panose="020B0604020202020204"/>
              </a:endParaRPr>
            </a:p>
          </p:txBody>
        </p:sp>
        <p:sp>
          <p:nvSpPr>
            <p:cNvPr id="8" name="Rectangle 7"/>
            <p:cNvSpPr/>
            <p:nvPr/>
          </p:nvSpPr>
          <p:spPr>
            <a:xfrm>
              <a:off x="1048902" y="1738843"/>
              <a:ext cx="1428800" cy="417030"/>
            </a:xfrm>
            <a:prstGeom prst="rect">
              <a:avLst/>
            </a:prstGeom>
          </p:spPr>
          <p:txBody>
            <a:bodyPr wrap="square">
              <a:spAutoFit/>
            </a:bodyPr>
            <a:lstStyle/>
            <a:p>
              <a:pPr algn="ctr" defTabSz="685800"/>
              <a:r>
                <a:rPr lang="en-US" sz="1013" dirty="0">
                  <a:solidFill>
                    <a:prstClr val="black"/>
                  </a:solidFill>
                  <a:latin typeface="Arial" panose="020B0604020202020204"/>
                </a:rPr>
                <a:t>Beckman Coulter Inc. </a:t>
              </a:r>
              <a:r>
                <a:rPr lang="ru-RU" sz="1013" dirty="0">
                  <a:solidFill>
                    <a:prstClr val="black"/>
                  </a:solidFill>
                  <a:latin typeface="Arial" panose="020B0604020202020204"/>
                </a:rPr>
                <a:t>приобретает</a:t>
              </a:r>
              <a:r>
                <a:rPr lang="en-US" sz="1013" dirty="0">
                  <a:solidFill>
                    <a:prstClr val="black"/>
                  </a:solidFill>
                  <a:latin typeface="Arial" panose="020B0604020202020204"/>
                </a:rPr>
                <a:t> DSL</a:t>
              </a:r>
            </a:p>
          </p:txBody>
        </p:sp>
        <p:sp>
          <p:nvSpPr>
            <p:cNvPr id="9" name="Rectangle 8"/>
            <p:cNvSpPr/>
            <p:nvPr/>
          </p:nvSpPr>
          <p:spPr>
            <a:xfrm>
              <a:off x="2674965" y="1622754"/>
              <a:ext cx="1358463" cy="533118"/>
            </a:xfrm>
            <a:prstGeom prst="rect">
              <a:avLst/>
            </a:prstGeom>
          </p:spPr>
          <p:txBody>
            <a:bodyPr wrap="square">
              <a:spAutoFit/>
            </a:bodyPr>
            <a:lstStyle/>
            <a:p>
              <a:pPr algn="ctr" defTabSz="685800"/>
              <a:r>
                <a:rPr lang="en-US" sz="1013" dirty="0">
                  <a:solidFill>
                    <a:prstClr val="black"/>
                  </a:solidFill>
                  <a:latin typeface="Arial" panose="020B0604020202020204"/>
                </a:rPr>
                <a:t>Beckman Coulter </a:t>
              </a:r>
              <a:r>
                <a:rPr lang="ru-RU" sz="1013" dirty="0">
                  <a:solidFill>
                    <a:prstClr val="black"/>
                  </a:solidFill>
                  <a:latin typeface="Arial" panose="020B0604020202020204"/>
                </a:rPr>
                <a:t>выпускает набор </a:t>
              </a:r>
            </a:p>
            <a:p>
              <a:pPr algn="ctr" defTabSz="685800"/>
              <a:r>
                <a:rPr lang="en-US" sz="1013" b="1" dirty="0">
                  <a:solidFill>
                    <a:prstClr val="black"/>
                  </a:solidFill>
                  <a:latin typeface="Arial" panose="020B0604020202020204"/>
                </a:rPr>
                <a:t>AMH Gen  II</a:t>
              </a:r>
            </a:p>
          </p:txBody>
        </p:sp>
        <p:sp>
          <p:nvSpPr>
            <p:cNvPr id="10" name="Rectangle 9"/>
            <p:cNvSpPr/>
            <p:nvPr/>
          </p:nvSpPr>
          <p:spPr>
            <a:xfrm>
              <a:off x="658859" y="2552363"/>
              <a:ext cx="1327573" cy="417030"/>
            </a:xfrm>
            <a:prstGeom prst="rect">
              <a:avLst/>
            </a:prstGeom>
          </p:spPr>
          <p:txBody>
            <a:bodyPr wrap="square">
              <a:spAutoFit/>
            </a:bodyPr>
            <a:lstStyle/>
            <a:p>
              <a:pPr defTabSz="685800"/>
              <a:r>
                <a:rPr lang="ru-RU" sz="1013" dirty="0">
                  <a:solidFill>
                    <a:prstClr val="black"/>
                  </a:solidFill>
                  <a:latin typeface="Arial" panose="020B0604020202020204"/>
                </a:rPr>
                <a:t>Компания </a:t>
              </a:r>
              <a:r>
                <a:rPr lang="en-US" sz="1013" dirty="0">
                  <a:solidFill>
                    <a:prstClr val="black"/>
                  </a:solidFill>
                  <a:latin typeface="Arial" panose="020B0604020202020204"/>
                </a:rPr>
                <a:t>DSL </a:t>
              </a:r>
              <a:r>
                <a:rPr lang="ru-RU" sz="1013" dirty="0">
                  <a:solidFill>
                    <a:prstClr val="black"/>
                  </a:solidFill>
                  <a:latin typeface="Arial" panose="020B0604020202020204"/>
                </a:rPr>
                <a:t>выпускает набор</a:t>
              </a:r>
              <a:r>
                <a:rPr lang="en-US" sz="1013" dirty="0">
                  <a:solidFill>
                    <a:prstClr val="black"/>
                  </a:solidFill>
                  <a:latin typeface="Arial" panose="020B0604020202020204"/>
                </a:rPr>
                <a:t> AMH</a:t>
              </a:r>
            </a:p>
          </p:txBody>
        </p:sp>
      </p:grpSp>
      <p:sp>
        <p:nvSpPr>
          <p:cNvPr id="11" name="Rectangle 10"/>
          <p:cNvSpPr/>
          <p:nvPr/>
        </p:nvSpPr>
        <p:spPr>
          <a:xfrm>
            <a:off x="3739543" y="3994677"/>
            <a:ext cx="3471863" cy="715581"/>
          </a:xfrm>
          <a:prstGeom prst="rect">
            <a:avLst/>
          </a:prstGeom>
          <a:ln w="19050">
            <a:solidFill>
              <a:srgbClr val="FF0000"/>
            </a:solidFill>
          </a:ln>
          <a:scene3d>
            <a:camera prst="perspectiveFront"/>
            <a:lightRig rig="threePt" dir="t"/>
          </a:scene3d>
        </p:spPr>
        <p:txBody>
          <a:bodyPr wrap="square">
            <a:spAutoFit/>
          </a:bodyPr>
          <a:lstStyle/>
          <a:p>
            <a:pPr algn="ctr" defTabSz="685800"/>
            <a:r>
              <a:rPr lang="ru-RU" sz="1350" b="1" dirty="0">
                <a:solidFill>
                  <a:prstClr val="black"/>
                </a:solidFill>
                <a:latin typeface="Arial" panose="020B0604020202020204"/>
              </a:rPr>
              <a:t>Более 3</a:t>
            </a:r>
            <a:r>
              <a:rPr lang="en-US" sz="1350" b="1" dirty="0">
                <a:solidFill>
                  <a:prstClr val="black"/>
                </a:solidFill>
                <a:latin typeface="Arial" panose="020B0604020202020204"/>
              </a:rPr>
              <a:t>5</a:t>
            </a:r>
            <a:r>
              <a:rPr lang="ru-RU" sz="1350" b="1" dirty="0">
                <a:solidFill>
                  <a:prstClr val="black"/>
                </a:solidFill>
                <a:latin typeface="Arial" panose="020B0604020202020204"/>
              </a:rPr>
              <a:t>00 публикаций относительно </a:t>
            </a:r>
          </a:p>
          <a:p>
            <a:pPr algn="ctr" defTabSz="685800"/>
            <a:r>
              <a:rPr lang="ru-RU" sz="1350" b="1" dirty="0">
                <a:solidFill>
                  <a:prstClr val="black"/>
                </a:solidFill>
                <a:latin typeface="Arial" panose="020B0604020202020204"/>
              </a:rPr>
              <a:t>Анти-Мюллерова гормона </a:t>
            </a:r>
            <a:r>
              <a:rPr lang="en-US" sz="1350" b="1" dirty="0">
                <a:solidFill>
                  <a:prstClr val="black"/>
                </a:solidFill>
                <a:latin typeface="Arial" panose="020B0604020202020204"/>
              </a:rPr>
              <a:t>(</a:t>
            </a:r>
            <a:r>
              <a:rPr lang="ru-RU" sz="1350" b="1" dirty="0">
                <a:solidFill>
                  <a:prstClr val="black"/>
                </a:solidFill>
                <a:latin typeface="Arial" panose="020B0604020202020204"/>
              </a:rPr>
              <a:t>АМГ</a:t>
            </a:r>
            <a:r>
              <a:rPr lang="en-US" sz="1350" b="1" dirty="0">
                <a:solidFill>
                  <a:prstClr val="black"/>
                </a:solidFill>
                <a:latin typeface="Arial" panose="020B0604020202020204"/>
              </a:rPr>
              <a:t>)/ </a:t>
            </a:r>
            <a:endParaRPr lang="ru-RU" sz="1350" b="1" dirty="0">
              <a:solidFill>
                <a:prstClr val="black"/>
              </a:solidFill>
              <a:latin typeface="Arial" panose="020B0604020202020204"/>
            </a:endParaRPr>
          </a:p>
          <a:p>
            <a:pPr algn="ctr" defTabSz="685800"/>
            <a:r>
              <a:rPr lang="ru-RU" sz="1350" b="1" dirty="0">
                <a:solidFill>
                  <a:prstClr val="black"/>
                </a:solidFill>
                <a:latin typeface="Arial" panose="020B0604020202020204"/>
              </a:rPr>
              <a:t>Ингибирующей субстанции Мюллера </a:t>
            </a:r>
            <a:endParaRPr lang="en-US" sz="1350" b="1" dirty="0">
              <a:solidFill>
                <a:prstClr val="black"/>
              </a:solidFill>
              <a:latin typeface="Arial" panose="020B0604020202020204"/>
            </a:endParaRPr>
          </a:p>
        </p:txBody>
      </p:sp>
      <p:sp>
        <p:nvSpPr>
          <p:cNvPr id="14" name="Rectangle 13"/>
          <p:cNvSpPr/>
          <p:nvPr/>
        </p:nvSpPr>
        <p:spPr>
          <a:xfrm>
            <a:off x="441814" y="1471613"/>
            <a:ext cx="8262571" cy="715837"/>
          </a:xfrm>
          <a:prstGeom prst="rect">
            <a:avLst/>
          </a:prstGeom>
        </p:spPr>
        <p:txBody>
          <a:bodyPr wrap="square">
            <a:spAutoFit/>
          </a:bodyPr>
          <a:lstStyle/>
          <a:p>
            <a:pPr defTabSz="685800"/>
            <a:r>
              <a:rPr lang="en-GB" altLang="en-US" sz="1013" b="1" dirty="0">
                <a:solidFill>
                  <a:prstClr val="black">
                    <a:lumMod val="65000"/>
                    <a:lumOff val="35000"/>
                  </a:prstClr>
                </a:solidFill>
                <a:latin typeface="Arial" panose="020B0604020202020204"/>
              </a:rPr>
              <a:t>Hudson P L et al. </a:t>
            </a:r>
            <a:r>
              <a:rPr lang="en-GB" altLang="en-US" sz="1013" dirty="0">
                <a:solidFill>
                  <a:prstClr val="black">
                    <a:lumMod val="65000"/>
                    <a:lumOff val="35000"/>
                  </a:prstClr>
                </a:solidFill>
                <a:latin typeface="Arial" panose="020B0604020202020204"/>
              </a:rPr>
              <a:t>“An immunoassay to detect human </a:t>
            </a:r>
            <a:r>
              <a:rPr lang="en-GB" altLang="en-US" sz="1013" dirty="0" err="1">
                <a:solidFill>
                  <a:prstClr val="black">
                    <a:lumMod val="65000"/>
                    <a:lumOff val="35000"/>
                  </a:prstClr>
                </a:solidFill>
                <a:latin typeface="Arial" panose="020B0604020202020204"/>
              </a:rPr>
              <a:t>mullerian</a:t>
            </a:r>
            <a:r>
              <a:rPr lang="en-GB" altLang="en-US" sz="1013" dirty="0">
                <a:solidFill>
                  <a:prstClr val="black">
                    <a:lumMod val="65000"/>
                    <a:lumOff val="35000"/>
                  </a:prstClr>
                </a:solidFill>
                <a:latin typeface="Arial" panose="020B0604020202020204"/>
              </a:rPr>
              <a:t> inhibiting substance in males and females during normal development” </a:t>
            </a:r>
            <a:r>
              <a:rPr lang="en-GB" altLang="en-US" sz="1013" b="1" i="1" dirty="0">
                <a:solidFill>
                  <a:prstClr val="black">
                    <a:lumMod val="65000"/>
                    <a:lumOff val="35000"/>
                  </a:prstClr>
                </a:solidFill>
                <a:latin typeface="Arial" panose="020B0604020202020204"/>
              </a:rPr>
              <a:t>J </a:t>
            </a:r>
            <a:r>
              <a:rPr lang="en-GB" altLang="en-US" sz="1013" b="1" i="1" dirty="0" err="1">
                <a:solidFill>
                  <a:prstClr val="black">
                    <a:lumMod val="65000"/>
                    <a:lumOff val="35000"/>
                  </a:prstClr>
                </a:solidFill>
                <a:latin typeface="Arial" panose="020B0604020202020204"/>
              </a:rPr>
              <a:t>Clin</a:t>
            </a:r>
            <a:r>
              <a:rPr lang="en-GB" altLang="en-US" sz="1013" b="1" i="1" dirty="0">
                <a:solidFill>
                  <a:prstClr val="black">
                    <a:lumMod val="65000"/>
                    <a:lumOff val="35000"/>
                  </a:prstClr>
                </a:solidFill>
                <a:latin typeface="Arial" panose="020B0604020202020204"/>
              </a:rPr>
              <a:t> </a:t>
            </a:r>
            <a:r>
              <a:rPr lang="en-GB" altLang="en-US" sz="1013" b="1" i="1" dirty="0" err="1">
                <a:solidFill>
                  <a:prstClr val="black">
                    <a:lumMod val="65000"/>
                    <a:lumOff val="35000"/>
                  </a:prstClr>
                </a:solidFill>
                <a:latin typeface="Arial" panose="020B0604020202020204"/>
              </a:rPr>
              <a:t>Endocrinol</a:t>
            </a:r>
            <a:r>
              <a:rPr lang="en-GB" altLang="en-US" sz="1013" b="1" i="1" dirty="0">
                <a:solidFill>
                  <a:prstClr val="black">
                    <a:lumMod val="65000"/>
                    <a:lumOff val="35000"/>
                  </a:prstClr>
                </a:solidFill>
                <a:latin typeface="Arial" panose="020B0604020202020204"/>
              </a:rPr>
              <a:t> </a:t>
            </a:r>
            <a:r>
              <a:rPr lang="en-GB" altLang="en-US" sz="1013" b="1" i="1" dirty="0" err="1">
                <a:solidFill>
                  <a:prstClr val="black">
                    <a:lumMod val="65000"/>
                    <a:lumOff val="35000"/>
                  </a:prstClr>
                </a:solidFill>
                <a:latin typeface="Arial" panose="020B0604020202020204"/>
              </a:rPr>
              <a:t>Metab</a:t>
            </a:r>
            <a:r>
              <a:rPr lang="en-GB" altLang="en-US" sz="1013" b="1" i="1" dirty="0">
                <a:solidFill>
                  <a:prstClr val="black">
                    <a:lumMod val="65000"/>
                    <a:lumOff val="35000"/>
                  </a:prstClr>
                </a:solidFill>
                <a:latin typeface="Arial" panose="020B0604020202020204"/>
              </a:rPr>
              <a:t> </a:t>
            </a:r>
            <a:r>
              <a:rPr lang="en-GB" altLang="en-US" sz="1013" b="1" i="1" u="sng" dirty="0">
                <a:solidFill>
                  <a:prstClr val="black">
                    <a:lumMod val="65000"/>
                    <a:lumOff val="35000"/>
                  </a:prstClr>
                </a:solidFill>
                <a:latin typeface="Arial" panose="020B0604020202020204"/>
              </a:rPr>
              <a:t>70</a:t>
            </a:r>
            <a:r>
              <a:rPr lang="en-GB" altLang="en-US" sz="1013" b="1" i="1" dirty="0">
                <a:solidFill>
                  <a:prstClr val="black">
                    <a:lumMod val="65000"/>
                    <a:lumOff val="35000"/>
                  </a:prstClr>
                </a:solidFill>
                <a:latin typeface="Arial" panose="020B0604020202020204"/>
              </a:rPr>
              <a:t>, 16-22, 1990</a:t>
            </a:r>
            <a:endParaRPr lang="ru-RU" altLang="en-US" sz="1013" b="1" i="1" dirty="0">
              <a:solidFill>
                <a:prstClr val="black">
                  <a:lumMod val="65000"/>
                  <a:lumOff val="35000"/>
                </a:prstClr>
              </a:solidFill>
              <a:latin typeface="Arial" panose="020B0604020202020204"/>
            </a:endParaRPr>
          </a:p>
          <a:p>
            <a:pPr defTabSz="685800"/>
            <a:r>
              <a:rPr lang="en-GB" altLang="en-US" sz="1013" b="1" dirty="0" err="1">
                <a:solidFill>
                  <a:prstClr val="black">
                    <a:lumMod val="65000"/>
                    <a:lumOff val="35000"/>
                  </a:prstClr>
                </a:solidFill>
                <a:latin typeface="Arial" panose="020B0604020202020204"/>
              </a:rPr>
              <a:t>Josso</a:t>
            </a:r>
            <a:r>
              <a:rPr lang="en-GB" altLang="en-US" sz="1013" b="1" dirty="0">
                <a:solidFill>
                  <a:prstClr val="black">
                    <a:lumMod val="65000"/>
                    <a:lumOff val="35000"/>
                  </a:prstClr>
                </a:solidFill>
                <a:latin typeface="Arial" panose="020B0604020202020204"/>
              </a:rPr>
              <a:t> N et al.</a:t>
            </a:r>
            <a:r>
              <a:rPr lang="en-GB" altLang="en-US" sz="1013" dirty="0">
                <a:solidFill>
                  <a:prstClr val="black">
                    <a:lumMod val="65000"/>
                    <a:lumOff val="35000"/>
                  </a:prstClr>
                </a:solidFill>
                <a:latin typeface="Arial" panose="020B0604020202020204"/>
              </a:rPr>
              <a:t> “An enzyme linked immunoassay for anti </a:t>
            </a:r>
            <a:r>
              <a:rPr lang="en-GB" altLang="en-US" sz="1013" dirty="0" err="1">
                <a:solidFill>
                  <a:prstClr val="black">
                    <a:lumMod val="65000"/>
                    <a:lumOff val="35000"/>
                  </a:prstClr>
                </a:solidFill>
                <a:latin typeface="Arial" panose="020B0604020202020204"/>
              </a:rPr>
              <a:t>mullerian</a:t>
            </a:r>
            <a:r>
              <a:rPr lang="en-GB" altLang="en-US" sz="1013" dirty="0">
                <a:solidFill>
                  <a:prstClr val="black">
                    <a:lumMod val="65000"/>
                    <a:lumOff val="35000"/>
                  </a:prstClr>
                </a:solidFill>
                <a:latin typeface="Arial" panose="020B0604020202020204"/>
              </a:rPr>
              <a:t> hormone: A new tool for the evaluation of testicular function in infants and children”</a:t>
            </a:r>
            <a:r>
              <a:rPr lang="ru-RU" altLang="en-US" sz="1013" dirty="0">
                <a:solidFill>
                  <a:prstClr val="black">
                    <a:lumMod val="65000"/>
                    <a:lumOff val="35000"/>
                  </a:prstClr>
                </a:solidFill>
                <a:latin typeface="Arial" panose="020B0604020202020204"/>
              </a:rPr>
              <a:t> </a:t>
            </a:r>
            <a:r>
              <a:rPr lang="en-GB" altLang="en-US" sz="1013" b="1" i="1" dirty="0">
                <a:solidFill>
                  <a:prstClr val="black">
                    <a:lumMod val="65000"/>
                    <a:lumOff val="35000"/>
                  </a:prstClr>
                </a:solidFill>
                <a:latin typeface="Arial" panose="020B0604020202020204"/>
              </a:rPr>
              <a:t>J </a:t>
            </a:r>
            <a:r>
              <a:rPr lang="en-GB" altLang="en-US" sz="1013" b="1" i="1" dirty="0" err="1">
                <a:solidFill>
                  <a:prstClr val="black">
                    <a:lumMod val="65000"/>
                    <a:lumOff val="35000"/>
                  </a:prstClr>
                </a:solidFill>
                <a:latin typeface="Arial" panose="020B0604020202020204"/>
              </a:rPr>
              <a:t>Clin</a:t>
            </a:r>
            <a:r>
              <a:rPr lang="en-GB" altLang="en-US" sz="1013" b="1" i="1" dirty="0">
                <a:solidFill>
                  <a:prstClr val="black">
                    <a:lumMod val="65000"/>
                    <a:lumOff val="35000"/>
                  </a:prstClr>
                </a:solidFill>
                <a:latin typeface="Arial" panose="020B0604020202020204"/>
              </a:rPr>
              <a:t> </a:t>
            </a:r>
            <a:r>
              <a:rPr lang="en-GB" altLang="en-US" sz="1013" b="1" i="1" dirty="0" err="1">
                <a:solidFill>
                  <a:prstClr val="black">
                    <a:lumMod val="65000"/>
                    <a:lumOff val="35000"/>
                  </a:prstClr>
                </a:solidFill>
                <a:latin typeface="Arial" panose="020B0604020202020204"/>
              </a:rPr>
              <a:t>Endocrinol</a:t>
            </a:r>
            <a:r>
              <a:rPr lang="en-GB" altLang="en-US" sz="1013" b="1" i="1" dirty="0">
                <a:solidFill>
                  <a:prstClr val="black">
                    <a:lumMod val="65000"/>
                    <a:lumOff val="35000"/>
                  </a:prstClr>
                </a:solidFill>
                <a:latin typeface="Arial" panose="020B0604020202020204"/>
              </a:rPr>
              <a:t> </a:t>
            </a:r>
            <a:r>
              <a:rPr lang="en-GB" altLang="en-US" sz="1013" b="1" i="1" dirty="0" err="1">
                <a:solidFill>
                  <a:prstClr val="black">
                    <a:lumMod val="65000"/>
                    <a:lumOff val="35000"/>
                  </a:prstClr>
                </a:solidFill>
                <a:latin typeface="Arial" panose="020B0604020202020204"/>
              </a:rPr>
              <a:t>Metab</a:t>
            </a:r>
            <a:r>
              <a:rPr lang="en-GB" altLang="en-US" sz="1013" b="1" i="1" dirty="0">
                <a:solidFill>
                  <a:prstClr val="black">
                    <a:lumMod val="65000"/>
                    <a:lumOff val="35000"/>
                  </a:prstClr>
                </a:solidFill>
                <a:latin typeface="Arial" panose="020B0604020202020204"/>
              </a:rPr>
              <a:t> </a:t>
            </a:r>
            <a:r>
              <a:rPr lang="en-GB" altLang="en-US" sz="1013" b="1" i="1" u="sng" dirty="0">
                <a:solidFill>
                  <a:prstClr val="black">
                    <a:lumMod val="65000"/>
                    <a:lumOff val="35000"/>
                  </a:prstClr>
                </a:solidFill>
                <a:latin typeface="Arial" panose="020B0604020202020204"/>
              </a:rPr>
              <a:t>70</a:t>
            </a:r>
            <a:r>
              <a:rPr lang="en-GB" altLang="en-US" sz="1013" b="1" i="1" dirty="0">
                <a:solidFill>
                  <a:prstClr val="black">
                    <a:lumMod val="65000"/>
                    <a:lumOff val="35000"/>
                  </a:prstClr>
                </a:solidFill>
                <a:latin typeface="Arial" panose="020B0604020202020204"/>
              </a:rPr>
              <a:t>, 23-27, 1990</a:t>
            </a:r>
            <a:endParaRPr lang="en-US" altLang="en-US" sz="1013" b="1" i="1" dirty="0">
              <a:solidFill>
                <a:prstClr val="black">
                  <a:lumMod val="65000"/>
                  <a:lumOff val="35000"/>
                </a:prstClr>
              </a:solidFill>
              <a:latin typeface="Arial" panose="020B0604020202020204"/>
            </a:endParaRPr>
          </a:p>
        </p:txBody>
      </p:sp>
      <p:sp>
        <p:nvSpPr>
          <p:cNvPr id="13" name="Rectangle 12"/>
          <p:cNvSpPr/>
          <p:nvPr/>
        </p:nvSpPr>
        <p:spPr>
          <a:xfrm>
            <a:off x="5924328" y="2335298"/>
            <a:ext cx="1239253" cy="871713"/>
          </a:xfrm>
          <a:prstGeom prst="rect">
            <a:avLst/>
          </a:prstGeom>
        </p:spPr>
        <p:txBody>
          <a:bodyPr wrap="square">
            <a:spAutoFit/>
          </a:bodyPr>
          <a:lstStyle/>
          <a:p>
            <a:pPr defTabSz="685800"/>
            <a:r>
              <a:rPr lang="ru-RU" sz="1013" dirty="0">
                <a:solidFill>
                  <a:prstClr val="black"/>
                </a:solidFill>
                <a:latin typeface="Arial" panose="020B0604020202020204"/>
              </a:rPr>
              <a:t>Появление набора </a:t>
            </a:r>
            <a:r>
              <a:rPr lang="en-US" sz="1013" b="1" dirty="0">
                <a:solidFill>
                  <a:prstClr val="black"/>
                </a:solidFill>
                <a:latin typeface="Arial" panose="020B0604020202020204"/>
              </a:rPr>
              <a:t>Access AMH </a:t>
            </a:r>
            <a:r>
              <a:rPr lang="ru-RU" sz="1013" dirty="0">
                <a:solidFill>
                  <a:prstClr val="black"/>
                </a:solidFill>
                <a:latin typeface="Arial" panose="020B0604020202020204"/>
              </a:rPr>
              <a:t>на российском рынке</a:t>
            </a:r>
            <a:endParaRPr lang="en-US" sz="1013" dirty="0">
              <a:solidFill>
                <a:prstClr val="black"/>
              </a:solidFill>
              <a:latin typeface="Arial" panose="020B0604020202020204"/>
            </a:endParaRPr>
          </a:p>
        </p:txBody>
      </p:sp>
      <p:sp>
        <p:nvSpPr>
          <p:cNvPr id="15" name="Rectangle 14"/>
          <p:cNvSpPr/>
          <p:nvPr/>
        </p:nvSpPr>
        <p:spPr>
          <a:xfrm>
            <a:off x="395654" y="758557"/>
            <a:ext cx="8308731" cy="553998"/>
          </a:xfrm>
          <a:prstGeom prst="rect">
            <a:avLst/>
          </a:prstGeom>
        </p:spPr>
        <p:txBody>
          <a:bodyPr wrap="square">
            <a:spAutoFit/>
          </a:bodyPr>
          <a:lstStyle/>
          <a:p>
            <a:pPr defTabSz="685800"/>
            <a:r>
              <a:rPr lang="ru-RU" altLang="en-US" sz="1500" b="1" dirty="0">
                <a:solidFill>
                  <a:srgbClr val="FF0000"/>
                </a:solidFill>
                <a:latin typeface="Arial" panose="020B0604020202020204"/>
              </a:rPr>
              <a:t>Компания </a:t>
            </a:r>
            <a:r>
              <a:rPr lang="en-US" altLang="en-US" sz="1500" b="1" dirty="0">
                <a:solidFill>
                  <a:srgbClr val="FF0000"/>
                </a:solidFill>
                <a:latin typeface="Arial" panose="020B0604020202020204"/>
              </a:rPr>
              <a:t>Beckman Coulter Inc. – </a:t>
            </a:r>
            <a:r>
              <a:rPr lang="ru-RU" altLang="en-US" sz="1500" b="1" dirty="0">
                <a:solidFill>
                  <a:srgbClr val="FF0000"/>
                </a:solidFill>
                <a:latin typeface="Arial" panose="020B0604020202020204"/>
              </a:rPr>
              <a:t>у истоков разработки теста на определение </a:t>
            </a:r>
            <a:endParaRPr lang="en-US" altLang="en-US" sz="1500" b="1" dirty="0">
              <a:solidFill>
                <a:srgbClr val="FF0000"/>
              </a:solidFill>
              <a:latin typeface="Arial" panose="020B0604020202020204"/>
            </a:endParaRPr>
          </a:p>
          <a:p>
            <a:pPr defTabSz="685800"/>
            <a:r>
              <a:rPr lang="ru-RU" altLang="en-US" sz="1500" b="1" dirty="0">
                <a:solidFill>
                  <a:srgbClr val="FF0000"/>
                </a:solidFill>
                <a:latin typeface="Arial" panose="020B0604020202020204"/>
              </a:rPr>
              <a:t>Анти-Мюллерова гормона</a:t>
            </a:r>
            <a:endParaRPr lang="en-US" altLang="en-US" sz="1500" b="1" i="1" dirty="0">
              <a:solidFill>
                <a:srgbClr val="FF0000"/>
              </a:solidFill>
              <a:latin typeface="Arial" panose="020B0604020202020204"/>
            </a:endParaRPr>
          </a:p>
        </p:txBody>
      </p:sp>
    </p:spTree>
    <p:extLst>
      <p:ext uri="{BB962C8B-B14F-4D97-AF65-F5344CB8AC3E}">
        <p14:creationId xmlns:p14="http://schemas.microsoft.com/office/powerpoint/2010/main" val="90537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ru-RU" b="1" dirty="0">
                <a:latin typeface="Arial Nova Cond" panose="020B0506020202020204" pitchFamily="34" charset="0"/>
              </a:rPr>
              <a:t>Корреляция методов: </a:t>
            </a:r>
            <a:r>
              <a:rPr lang="en-US" b="1" dirty="0">
                <a:latin typeface="Arial Nova Cond" panose="020B0506020202020204" pitchFamily="34" charset="0"/>
              </a:rPr>
              <a:t>AMH Gen</a:t>
            </a:r>
            <a:r>
              <a:rPr lang="ru-RU" b="1" dirty="0">
                <a:latin typeface="Arial Nova Cond" panose="020B0506020202020204" pitchFamily="34" charset="0"/>
              </a:rPr>
              <a:t> </a:t>
            </a:r>
            <a:r>
              <a:rPr lang="en-US" b="1" dirty="0">
                <a:latin typeface="Arial Nova Cond" panose="020B0506020202020204" pitchFamily="34" charset="0"/>
              </a:rPr>
              <a:t>II</a:t>
            </a:r>
            <a:r>
              <a:rPr lang="ru-RU" b="1" dirty="0">
                <a:latin typeface="Arial Nova Cond" panose="020B0506020202020204" pitchFamily="34" charset="0"/>
              </a:rPr>
              <a:t> (ручной) </a:t>
            </a:r>
            <a:r>
              <a:rPr lang="en-US" b="1" dirty="0">
                <a:latin typeface="Arial Nova Cond" panose="020B0506020202020204" pitchFamily="34" charset="0"/>
              </a:rPr>
              <a:t>vs Access AMH (</a:t>
            </a:r>
            <a:r>
              <a:rPr lang="ru-RU" b="1" dirty="0">
                <a:latin typeface="Arial Nova Cond" panose="020B0506020202020204" pitchFamily="34" charset="0"/>
              </a:rPr>
              <a:t>автоматический) </a:t>
            </a:r>
            <a:endParaRPr lang="en-US" b="1" dirty="0">
              <a:latin typeface="Arial Nova Cond" panose="020B0506020202020204" pitchFamily="34" charset="0"/>
            </a:endParaRPr>
          </a:p>
        </p:txBody>
      </p:sp>
      <p:graphicFrame>
        <p:nvGraphicFramePr>
          <p:cNvPr id="20" name="Object 19"/>
          <p:cNvGraphicFramePr>
            <a:graphicFrameLocks noChangeAspect="1"/>
          </p:cNvGraphicFramePr>
          <p:nvPr/>
        </p:nvGraphicFramePr>
        <p:xfrm>
          <a:off x="919400" y="403426"/>
          <a:ext cx="7109735" cy="4821993"/>
        </p:xfrm>
        <a:graphic>
          <a:graphicData uri="http://schemas.openxmlformats.org/presentationml/2006/ole">
            <mc:AlternateContent xmlns:mc="http://schemas.openxmlformats.org/markup-compatibility/2006">
              <mc:Choice xmlns:v="urn:schemas-microsoft-com:vml" Requires="v">
                <p:oleObj name="Document" r:id="rId3" imgW="6739369" imgH="4786850" progId="Word.Document.12">
                  <p:embed/>
                </p:oleObj>
              </mc:Choice>
              <mc:Fallback>
                <p:oleObj name="Document" r:id="rId3" imgW="6739369" imgH="4786850" progId="Word.Document.12">
                  <p:embed/>
                  <p:pic>
                    <p:nvPicPr>
                      <p:cNvPr id="20" name="Object 19"/>
                      <p:cNvPicPr/>
                      <p:nvPr/>
                    </p:nvPicPr>
                    <p:blipFill>
                      <a:blip r:embed="rId4"/>
                      <a:stretch>
                        <a:fillRect/>
                      </a:stretch>
                    </p:blipFill>
                    <p:spPr>
                      <a:xfrm>
                        <a:off x="919400" y="403426"/>
                        <a:ext cx="7109735" cy="4821993"/>
                      </a:xfrm>
                      <a:prstGeom prst="rect">
                        <a:avLst/>
                      </a:prstGeom>
                    </p:spPr>
                  </p:pic>
                </p:oleObj>
              </mc:Fallback>
            </mc:AlternateContent>
          </a:graphicData>
        </a:graphic>
      </p:graphicFrame>
      <p:graphicFrame>
        <p:nvGraphicFramePr>
          <p:cNvPr id="6" name="Table 5"/>
          <p:cNvGraphicFramePr>
            <a:graphicFrameLocks noGrp="1"/>
          </p:cNvGraphicFramePr>
          <p:nvPr/>
        </p:nvGraphicFramePr>
        <p:xfrm>
          <a:off x="1" y="3703320"/>
          <a:ext cx="9144002" cy="1361050"/>
        </p:xfrm>
        <a:graphic>
          <a:graphicData uri="http://schemas.openxmlformats.org/drawingml/2006/table">
            <a:tbl>
              <a:tblPr firstRow="1" firstCol="1" bandRow="1">
                <a:tableStyleId>{69012ECD-51FC-41F1-AA8D-1B2483CD663E}</a:tableStyleId>
              </a:tblPr>
              <a:tblGrid>
                <a:gridCol w="726749">
                  <a:extLst>
                    <a:ext uri="{9D8B030D-6E8A-4147-A177-3AD203B41FA5}">
                      <a16:colId xmlns:a16="http://schemas.microsoft.com/office/drawing/2014/main" val="20000"/>
                    </a:ext>
                  </a:extLst>
                </a:gridCol>
                <a:gridCol w="2165210">
                  <a:extLst>
                    <a:ext uri="{9D8B030D-6E8A-4147-A177-3AD203B41FA5}">
                      <a16:colId xmlns:a16="http://schemas.microsoft.com/office/drawing/2014/main" val="20001"/>
                    </a:ext>
                  </a:extLst>
                </a:gridCol>
                <a:gridCol w="1503617">
                  <a:extLst>
                    <a:ext uri="{9D8B030D-6E8A-4147-A177-3AD203B41FA5}">
                      <a16:colId xmlns:a16="http://schemas.microsoft.com/office/drawing/2014/main" val="20002"/>
                    </a:ext>
                  </a:extLst>
                </a:gridCol>
                <a:gridCol w="1727157">
                  <a:extLst>
                    <a:ext uri="{9D8B030D-6E8A-4147-A177-3AD203B41FA5}">
                      <a16:colId xmlns:a16="http://schemas.microsoft.com/office/drawing/2014/main" val="20003"/>
                    </a:ext>
                  </a:extLst>
                </a:gridCol>
                <a:gridCol w="1869476">
                  <a:extLst>
                    <a:ext uri="{9D8B030D-6E8A-4147-A177-3AD203B41FA5}">
                      <a16:colId xmlns:a16="http://schemas.microsoft.com/office/drawing/2014/main" val="20004"/>
                    </a:ext>
                  </a:extLst>
                </a:gridCol>
                <a:gridCol w="1151793">
                  <a:extLst>
                    <a:ext uri="{9D8B030D-6E8A-4147-A177-3AD203B41FA5}">
                      <a16:colId xmlns:a16="http://schemas.microsoft.com/office/drawing/2014/main" val="20005"/>
                    </a:ext>
                  </a:extLst>
                </a:gridCol>
              </a:tblGrid>
              <a:tr h="595106">
                <a:tc>
                  <a:txBody>
                    <a:bodyPr/>
                    <a:lstStyle/>
                    <a:p>
                      <a:pPr marL="0" marR="0" algn="ctr">
                        <a:lnSpc>
                          <a:spcPts val="1300"/>
                        </a:lnSpc>
                        <a:spcBef>
                          <a:spcPts val="200"/>
                        </a:spcBef>
                        <a:spcAft>
                          <a:spcPts val="200"/>
                        </a:spcAft>
                      </a:pPr>
                      <a:r>
                        <a:rPr lang="en-US" sz="1500" dirty="0">
                          <a:effectLst/>
                        </a:rPr>
                        <a:t>N</a:t>
                      </a:r>
                      <a:endParaRPr lang="en-US" sz="1500" dirty="0">
                        <a:effectLst/>
                        <a:latin typeface="Calibri"/>
                        <a:ea typeface="Calibri"/>
                        <a:cs typeface="Times New Roman"/>
                      </a:endParaRPr>
                    </a:p>
                  </a:txBody>
                  <a:tcPr marL="51435" marR="51435" marT="0" marB="0" anchor="ctr"/>
                </a:tc>
                <a:tc>
                  <a:txBody>
                    <a:bodyPr/>
                    <a:lstStyle/>
                    <a:p>
                      <a:pPr marL="0" marR="0" algn="ctr">
                        <a:lnSpc>
                          <a:spcPts val="1300"/>
                        </a:lnSpc>
                        <a:spcBef>
                          <a:spcPts val="200"/>
                        </a:spcBef>
                        <a:spcAft>
                          <a:spcPts val="200"/>
                        </a:spcAft>
                      </a:pPr>
                      <a:r>
                        <a:rPr lang="ru-RU" sz="1500" dirty="0">
                          <a:effectLst/>
                        </a:rPr>
                        <a:t>Диапазон</a:t>
                      </a:r>
                      <a:r>
                        <a:rPr lang="en-US" sz="1500" dirty="0">
                          <a:effectLst/>
                        </a:rPr>
                        <a:t> (</a:t>
                      </a:r>
                      <a:r>
                        <a:rPr lang="ru-RU" sz="1500" dirty="0" err="1">
                          <a:effectLst/>
                        </a:rPr>
                        <a:t>нг</a:t>
                      </a:r>
                      <a:r>
                        <a:rPr lang="ru-RU" sz="1500" dirty="0">
                          <a:effectLst/>
                        </a:rPr>
                        <a:t>/мл</a:t>
                      </a:r>
                      <a:r>
                        <a:rPr lang="en-US" sz="1500" dirty="0">
                          <a:effectLst/>
                        </a:rPr>
                        <a:t>)</a:t>
                      </a:r>
                      <a:endParaRPr lang="en-US" sz="1500" dirty="0">
                        <a:effectLst/>
                        <a:latin typeface="Calibri"/>
                        <a:ea typeface="Calibri"/>
                        <a:cs typeface="Times New Roman"/>
                      </a:endParaRPr>
                    </a:p>
                  </a:txBody>
                  <a:tcPr marL="51435" marR="51435" marT="0" marB="0" anchor="ctr"/>
                </a:tc>
                <a:tc>
                  <a:txBody>
                    <a:bodyPr/>
                    <a:lstStyle/>
                    <a:p>
                      <a:pPr marL="0" marR="0" algn="ctr">
                        <a:lnSpc>
                          <a:spcPts val="1300"/>
                        </a:lnSpc>
                        <a:spcBef>
                          <a:spcPts val="200"/>
                        </a:spcBef>
                        <a:spcAft>
                          <a:spcPts val="200"/>
                        </a:spcAft>
                      </a:pPr>
                      <a:r>
                        <a:rPr lang="ru-RU" sz="1500" dirty="0" err="1">
                          <a:effectLst/>
                        </a:rPr>
                        <a:t>Интерсепт</a:t>
                      </a:r>
                      <a:br>
                        <a:rPr lang="en-US" sz="1500" dirty="0">
                          <a:effectLst/>
                        </a:rPr>
                      </a:br>
                      <a:r>
                        <a:rPr lang="en-US" sz="1500" dirty="0">
                          <a:effectLst/>
                        </a:rPr>
                        <a:t>(</a:t>
                      </a:r>
                      <a:r>
                        <a:rPr lang="ru-RU" sz="1500" dirty="0" err="1">
                          <a:effectLst/>
                        </a:rPr>
                        <a:t>нг</a:t>
                      </a:r>
                      <a:r>
                        <a:rPr lang="ru-RU" sz="1500" dirty="0">
                          <a:effectLst/>
                        </a:rPr>
                        <a:t>/мл</a:t>
                      </a:r>
                      <a:r>
                        <a:rPr lang="en-US" sz="1500" dirty="0">
                          <a:effectLst/>
                        </a:rPr>
                        <a:t>)</a:t>
                      </a:r>
                      <a:endParaRPr lang="en-US" sz="1500" dirty="0">
                        <a:effectLst/>
                        <a:latin typeface="Calibri"/>
                        <a:ea typeface="Calibri"/>
                        <a:cs typeface="Times New Roman"/>
                      </a:endParaRPr>
                    </a:p>
                  </a:txBody>
                  <a:tcPr marL="51435" marR="51435" marT="0" marB="0" anchor="ctr"/>
                </a:tc>
                <a:tc>
                  <a:txBody>
                    <a:bodyPr/>
                    <a:lstStyle/>
                    <a:p>
                      <a:pPr marL="0" marR="0" algn="ctr">
                        <a:lnSpc>
                          <a:spcPts val="1300"/>
                        </a:lnSpc>
                        <a:spcBef>
                          <a:spcPts val="200"/>
                        </a:spcBef>
                        <a:spcAft>
                          <a:spcPts val="200"/>
                        </a:spcAft>
                      </a:pPr>
                      <a:r>
                        <a:rPr lang="ru-RU" sz="1500" dirty="0">
                          <a:effectLst/>
                        </a:rPr>
                        <a:t>Наклон</a:t>
                      </a:r>
                      <a:r>
                        <a:rPr lang="ru-RU" sz="1500" baseline="0" dirty="0">
                          <a:effectLst/>
                        </a:rPr>
                        <a:t> </a:t>
                      </a:r>
                      <a:r>
                        <a:rPr lang="en-US" sz="1500" dirty="0">
                          <a:effectLst/>
                        </a:rPr>
                        <a:t>(95% CI)</a:t>
                      </a:r>
                      <a:endParaRPr lang="en-US" sz="1500" dirty="0">
                        <a:effectLst/>
                        <a:latin typeface="Calibri"/>
                        <a:ea typeface="Calibri"/>
                        <a:cs typeface="Times New Roman"/>
                      </a:endParaRPr>
                    </a:p>
                  </a:txBody>
                  <a:tcPr marL="51435" marR="51435" marT="0" marB="0" anchor="ctr"/>
                </a:tc>
                <a:tc>
                  <a:txBody>
                    <a:bodyPr/>
                    <a:lstStyle/>
                    <a:p>
                      <a:pPr marL="0" marR="0" algn="ctr">
                        <a:lnSpc>
                          <a:spcPts val="1300"/>
                        </a:lnSpc>
                        <a:spcBef>
                          <a:spcPts val="200"/>
                        </a:spcBef>
                        <a:spcAft>
                          <a:spcPts val="200"/>
                        </a:spcAft>
                      </a:pPr>
                      <a:r>
                        <a:rPr lang="ru-RU" sz="1500" dirty="0">
                          <a:effectLst/>
                        </a:rPr>
                        <a:t>Коэффициент корреляции</a:t>
                      </a:r>
                      <a:r>
                        <a:rPr lang="en-US" sz="1500" dirty="0">
                          <a:effectLst/>
                        </a:rPr>
                        <a:t> (r)</a:t>
                      </a:r>
                      <a:endParaRPr lang="en-US" sz="1500" dirty="0">
                        <a:effectLst/>
                        <a:latin typeface="Calibri"/>
                        <a:ea typeface="Calibri"/>
                        <a:cs typeface="Times New Roman"/>
                      </a:endParaRPr>
                    </a:p>
                  </a:txBody>
                  <a:tcPr marL="51435" marR="51435" marT="0" marB="0" anchor="ctr"/>
                </a:tc>
                <a:tc>
                  <a:txBody>
                    <a:bodyPr/>
                    <a:lstStyle/>
                    <a:p>
                      <a:pPr marL="0" marR="0" algn="ctr">
                        <a:lnSpc>
                          <a:spcPts val="1300"/>
                        </a:lnSpc>
                        <a:spcBef>
                          <a:spcPts val="200"/>
                        </a:spcBef>
                        <a:spcAft>
                          <a:spcPts val="200"/>
                        </a:spcAft>
                      </a:pPr>
                      <a:r>
                        <a:rPr lang="ru-RU" sz="1500" dirty="0">
                          <a:effectLst/>
                          <a:latin typeface="+mn-lt"/>
                          <a:ea typeface="+mn-ea"/>
                          <a:cs typeface="+mn-cs"/>
                        </a:rPr>
                        <a:t>Смещение</a:t>
                      </a:r>
                      <a:endParaRPr lang="en-US" sz="1500" dirty="0">
                        <a:effectLst/>
                        <a:latin typeface="Calibri"/>
                        <a:ea typeface="Calibri"/>
                        <a:cs typeface="Times New Roman"/>
                      </a:endParaRPr>
                    </a:p>
                  </a:txBody>
                  <a:tcPr marL="51435" marR="51435" marT="0" marB="0" anchor="ctr"/>
                </a:tc>
                <a:extLst>
                  <a:ext uri="{0D108BD9-81ED-4DB2-BD59-A6C34878D82A}">
                    <a16:rowId xmlns:a16="http://schemas.microsoft.com/office/drawing/2014/main" val="10000"/>
                  </a:ext>
                </a:extLst>
              </a:tr>
              <a:tr h="382972">
                <a:tc>
                  <a:txBody>
                    <a:bodyPr/>
                    <a:lstStyle/>
                    <a:p>
                      <a:pPr marL="0" marR="0" algn="ctr">
                        <a:lnSpc>
                          <a:spcPts val="1300"/>
                        </a:lnSpc>
                        <a:spcBef>
                          <a:spcPts val="200"/>
                        </a:spcBef>
                        <a:spcAft>
                          <a:spcPts val="200"/>
                        </a:spcAft>
                      </a:pPr>
                      <a:r>
                        <a:rPr lang="en-US" sz="1500" dirty="0">
                          <a:solidFill>
                            <a:schemeClr val="tx2"/>
                          </a:solidFill>
                          <a:effectLst/>
                        </a:rPr>
                        <a:t>104</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0.16 </a:t>
                      </a:r>
                      <a:r>
                        <a:rPr lang="ru-RU" sz="1500" dirty="0">
                          <a:solidFill>
                            <a:schemeClr val="tx2"/>
                          </a:solidFill>
                          <a:effectLst/>
                        </a:rPr>
                        <a:t>- </a:t>
                      </a:r>
                      <a:r>
                        <a:rPr lang="en-US" sz="1500" dirty="0">
                          <a:solidFill>
                            <a:schemeClr val="tx2"/>
                          </a:solidFill>
                          <a:effectLst/>
                        </a:rPr>
                        <a:t>21.7</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0.12</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0.91 (0.89 </a:t>
                      </a:r>
                      <a:r>
                        <a:rPr lang="ru-RU" sz="1500" dirty="0">
                          <a:solidFill>
                            <a:schemeClr val="tx2"/>
                          </a:solidFill>
                          <a:effectLst/>
                        </a:rPr>
                        <a:t>- </a:t>
                      </a:r>
                      <a:r>
                        <a:rPr lang="en-US" sz="1500" dirty="0">
                          <a:solidFill>
                            <a:schemeClr val="tx2"/>
                          </a:solidFill>
                          <a:effectLst/>
                        </a:rPr>
                        <a:t>0.94)</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0.99</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2.3%</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extLst>
                  <a:ext uri="{0D108BD9-81ED-4DB2-BD59-A6C34878D82A}">
                    <a16:rowId xmlns:a16="http://schemas.microsoft.com/office/drawing/2014/main" val="10001"/>
                  </a:ext>
                </a:extLst>
              </a:tr>
              <a:tr h="382972">
                <a:tc>
                  <a:txBody>
                    <a:bodyPr/>
                    <a:lstStyle/>
                    <a:p>
                      <a:pPr marL="0" marR="0" algn="ctr">
                        <a:lnSpc>
                          <a:spcPts val="1300"/>
                        </a:lnSpc>
                        <a:spcBef>
                          <a:spcPts val="200"/>
                        </a:spcBef>
                        <a:spcAft>
                          <a:spcPts val="200"/>
                        </a:spcAft>
                      </a:pPr>
                      <a:r>
                        <a:rPr lang="en-US" sz="1500" dirty="0">
                          <a:solidFill>
                            <a:schemeClr val="tx2"/>
                          </a:solidFill>
                          <a:effectLst/>
                        </a:rPr>
                        <a:t>93</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0.16 </a:t>
                      </a:r>
                      <a:r>
                        <a:rPr lang="ru-RU" sz="1500" dirty="0">
                          <a:solidFill>
                            <a:schemeClr val="tx2"/>
                          </a:solidFill>
                          <a:effectLst/>
                        </a:rPr>
                        <a:t>- </a:t>
                      </a:r>
                      <a:r>
                        <a:rPr lang="en-US" sz="1500" dirty="0">
                          <a:solidFill>
                            <a:schemeClr val="tx2"/>
                          </a:solidFill>
                          <a:effectLst/>
                        </a:rPr>
                        <a:t>9.88</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0.09</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0.95 (0.92 </a:t>
                      </a:r>
                      <a:r>
                        <a:rPr lang="ru-RU" sz="1500" dirty="0">
                          <a:solidFill>
                            <a:schemeClr val="tx2"/>
                          </a:solidFill>
                          <a:effectLst/>
                        </a:rPr>
                        <a:t>- </a:t>
                      </a:r>
                      <a:r>
                        <a:rPr lang="en-US" sz="1500" dirty="0">
                          <a:solidFill>
                            <a:schemeClr val="tx2"/>
                          </a:solidFill>
                          <a:effectLst/>
                        </a:rPr>
                        <a:t>0.97)</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0.99</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tc>
                  <a:txBody>
                    <a:bodyPr/>
                    <a:lstStyle/>
                    <a:p>
                      <a:pPr marL="0" marR="0" algn="ctr">
                        <a:lnSpc>
                          <a:spcPts val="1300"/>
                        </a:lnSpc>
                        <a:spcBef>
                          <a:spcPts val="200"/>
                        </a:spcBef>
                        <a:spcAft>
                          <a:spcPts val="200"/>
                        </a:spcAft>
                      </a:pPr>
                      <a:r>
                        <a:rPr lang="en-US" sz="1500" dirty="0">
                          <a:solidFill>
                            <a:schemeClr val="tx2"/>
                          </a:solidFill>
                          <a:effectLst/>
                        </a:rPr>
                        <a:t>4.0%</a:t>
                      </a:r>
                      <a:endParaRPr lang="en-US" sz="1500" dirty="0">
                        <a:solidFill>
                          <a:schemeClr val="tx2"/>
                        </a:solidFill>
                        <a:effectLst/>
                        <a:latin typeface="Calibri"/>
                        <a:ea typeface="Calibri"/>
                        <a:cs typeface="Times New Roman"/>
                      </a:endParaRPr>
                    </a:p>
                  </a:txBody>
                  <a:tcPr marL="51435" marR="51435" marT="0" marB="0" anchor="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457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4002A4A-C1FF-4C4E-875C-A60215FC00C9}"/>
              </a:ext>
            </a:extLst>
          </p:cNvPr>
          <p:cNvSpPr txBox="1">
            <a:spLocks/>
          </p:cNvSpPr>
          <p:nvPr/>
        </p:nvSpPr>
        <p:spPr>
          <a:xfrm>
            <a:off x="363329" y="1"/>
            <a:ext cx="9370219" cy="622697"/>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685783"/>
            <a:endParaRPr lang="en-US" sz="2700" b="1" dirty="0">
              <a:solidFill>
                <a:srgbClr val="7030A0"/>
              </a:solidFill>
              <a:latin typeface="Arial" panose="020B0604020202020204"/>
            </a:endParaRPr>
          </a:p>
        </p:txBody>
      </p:sp>
      <p:pic>
        <p:nvPicPr>
          <p:cNvPr id="3" name="Picture 2">
            <a:extLst>
              <a:ext uri="{FF2B5EF4-FFF2-40B4-BE49-F238E27FC236}">
                <a16:creationId xmlns:a16="http://schemas.microsoft.com/office/drawing/2014/main" id="{53C712C8-D41B-4FBC-AC95-BC66C0323051}"/>
              </a:ext>
            </a:extLst>
          </p:cNvPr>
          <p:cNvPicPr/>
          <p:nvPr/>
        </p:nvPicPr>
        <p:blipFill>
          <a:blip r:embed="rId2" cstate="print"/>
          <a:srcRect/>
          <a:stretch>
            <a:fillRect/>
          </a:stretch>
        </p:blipFill>
        <p:spPr bwMode="auto">
          <a:xfrm>
            <a:off x="6316580" y="1314061"/>
            <a:ext cx="1780674" cy="1257689"/>
          </a:xfrm>
          <a:prstGeom prst="rect">
            <a:avLst/>
          </a:prstGeom>
          <a:noFill/>
          <a:ln w="9525">
            <a:noFill/>
            <a:miter lim="800000"/>
            <a:headEnd/>
            <a:tailEnd/>
          </a:ln>
        </p:spPr>
      </p:pic>
      <p:pic>
        <p:nvPicPr>
          <p:cNvPr id="4" name="Picture 7">
            <a:extLst>
              <a:ext uri="{FF2B5EF4-FFF2-40B4-BE49-F238E27FC236}">
                <a16:creationId xmlns:a16="http://schemas.microsoft.com/office/drawing/2014/main" id="{7CB18F3F-A7A1-4021-807B-E3339182681B}"/>
              </a:ext>
            </a:extLst>
          </p:cNvPr>
          <p:cNvPicPr>
            <a:picLocks noChangeAspect="1" noChangeArrowheads="1"/>
          </p:cNvPicPr>
          <p:nvPr/>
        </p:nvPicPr>
        <p:blipFill>
          <a:blip r:embed="rId3" cstate="print"/>
          <a:srcRect/>
          <a:stretch>
            <a:fillRect/>
          </a:stretch>
        </p:blipFill>
        <p:spPr bwMode="auto">
          <a:xfrm>
            <a:off x="1390446" y="801310"/>
            <a:ext cx="3181554" cy="1894055"/>
          </a:xfrm>
          <a:prstGeom prst="rect">
            <a:avLst/>
          </a:prstGeom>
          <a:noFill/>
          <a:ln w="9525">
            <a:noFill/>
            <a:miter lim="800000"/>
            <a:headEnd/>
            <a:tailEnd/>
          </a:ln>
        </p:spPr>
      </p:pic>
      <p:sp>
        <p:nvSpPr>
          <p:cNvPr id="5" name="Rectangle 4">
            <a:extLst>
              <a:ext uri="{FF2B5EF4-FFF2-40B4-BE49-F238E27FC236}">
                <a16:creationId xmlns:a16="http://schemas.microsoft.com/office/drawing/2014/main" id="{A991CB5B-D716-4B2D-9E95-2DB0B8D3DE96}"/>
              </a:ext>
            </a:extLst>
          </p:cNvPr>
          <p:cNvSpPr/>
          <p:nvPr/>
        </p:nvSpPr>
        <p:spPr>
          <a:xfrm>
            <a:off x="363329" y="2695364"/>
            <a:ext cx="4243406" cy="1962076"/>
          </a:xfrm>
          <a:prstGeom prst="rect">
            <a:avLst/>
          </a:prstGeom>
        </p:spPr>
        <p:txBody>
          <a:bodyPr wrap="none">
            <a:spAutoFit/>
          </a:bodyPr>
          <a:lstStyle/>
          <a:p>
            <a:pPr marL="214313" indent="-214313" defTabSz="685800">
              <a:buFontTx/>
              <a:buChar char="-"/>
            </a:pPr>
            <a:r>
              <a:rPr lang="ru-RU" sz="1350" dirty="0">
                <a:solidFill>
                  <a:srgbClr val="000000"/>
                </a:solidFill>
                <a:latin typeface="Arial" panose="020B0604020202020204"/>
              </a:rPr>
              <a:t>82 образца сыворотки крови</a:t>
            </a:r>
          </a:p>
          <a:p>
            <a:pPr marL="214313" indent="-214313" defTabSz="685800">
              <a:buFontTx/>
              <a:buChar char="-"/>
            </a:pPr>
            <a:r>
              <a:rPr lang="ru-RU" sz="1350" dirty="0">
                <a:solidFill>
                  <a:srgbClr val="000000"/>
                </a:solidFill>
                <a:latin typeface="Arial" panose="020B0604020202020204"/>
              </a:rPr>
              <a:t>Диапазон концентраций: </a:t>
            </a:r>
          </a:p>
          <a:p>
            <a:pPr defTabSz="685800"/>
            <a:endParaRPr lang="en-US" sz="1350" dirty="0">
              <a:solidFill>
                <a:srgbClr val="000000"/>
              </a:solidFill>
              <a:latin typeface="Arial" panose="020B0604020202020204"/>
            </a:endParaRPr>
          </a:p>
          <a:p>
            <a:pPr defTabSz="685800"/>
            <a:r>
              <a:rPr lang="ru-RU" sz="1350" dirty="0">
                <a:solidFill>
                  <a:srgbClr val="000000"/>
                </a:solidFill>
                <a:latin typeface="Arial" panose="020B0604020202020204"/>
              </a:rPr>
              <a:t>0.42 – 14.98 нг/мл (</a:t>
            </a:r>
            <a:r>
              <a:rPr lang="cs-CZ" sz="1350" dirty="0">
                <a:solidFill>
                  <a:srgbClr val="000000"/>
                </a:solidFill>
                <a:latin typeface="Arial" panose="020B0604020202020204"/>
              </a:rPr>
              <a:t>AMH Gen</a:t>
            </a:r>
            <a:r>
              <a:rPr lang="en-US" sz="1350" dirty="0">
                <a:solidFill>
                  <a:srgbClr val="000000"/>
                </a:solidFill>
                <a:latin typeface="Arial" panose="020B0604020202020204"/>
              </a:rPr>
              <a:t>II</a:t>
            </a:r>
          </a:p>
          <a:p>
            <a:pPr defTabSz="685800"/>
            <a:r>
              <a:rPr lang="cs-CZ" sz="1350" dirty="0">
                <a:solidFill>
                  <a:srgbClr val="000000"/>
                </a:solidFill>
                <a:latin typeface="Arial" panose="020B0604020202020204"/>
              </a:rPr>
              <a:t>0.42 – 11.69 </a:t>
            </a:r>
            <a:r>
              <a:rPr lang="ru-RU" sz="1350" dirty="0">
                <a:solidFill>
                  <a:srgbClr val="000000"/>
                </a:solidFill>
                <a:latin typeface="Arial" panose="020B0604020202020204"/>
              </a:rPr>
              <a:t>нг/мл (</a:t>
            </a:r>
            <a:r>
              <a:rPr lang="cs-CZ" sz="1350" dirty="0">
                <a:solidFill>
                  <a:srgbClr val="000000"/>
                </a:solidFill>
                <a:latin typeface="Arial" panose="020B0604020202020204"/>
              </a:rPr>
              <a:t>Access AMH)</a:t>
            </a:r>
          </a:p>
          <a:p>
            <a:pPr marL="214313" indent="-214313" defTabSz="685800">
              <a:buFontTx/>
              <a:buChar char="-"/>
            </a:pPr>
            <a:endParaRPr lang="en-US" sz="1350" b="1" dirty="0">
              <a:solidFill>
                <a:srgbClr val="000000"/>
              </a:solidFill>
              <a:latin typeface="Arial" panose="020B0604020202020204"/>
            </a:endParaRPr>
          </a:p>
          <a:p>
            <a:pPr defTabSz="685800"/>
            <a:r>
              <a:rPr lang="ru-RU" sz="1350" dirty="0">
                <a:solidFill>
                  <a:srgbClr val="000000"/>
                </a:solidFill>
                <a:latin typeface="Arial" panose="020B0604020202020204"/>
              </a:rPr>
              <a:t>№ 1_День 1: анализ ч/з 3 ч после отбора крови</a:t>
            </a:r>
          </a:p>
          <a:p>
            <a:pPr defTabSz="685800"/>
            <a:r>
              <a:rPr lang="ru-RU" sz="1350" dirty="0">
                <a:solidFill>
                  <a:srgbClr val="000000"/>
                </a:solidFill>
                <a:latin typeface="Arial" panose="020B0604020202020204"/>
              </a:rPr>
              <a:t>№ 2_День 2: анализ ч/з 24 ч после отбора крови</a:t>
            </a:r>
            <a:endParaRPr lang="cs-CZ" sz="1350" dirty="0">
              <a:solidFill>
                <a:srgbClr val="000000"/>
              </a:solidFill>
              <a:latin typeface="Arial" panose="020B0604020202020204"/>
            </a:endParaRPr>
          </a:p>
          <a:p>
            <a:pPr algn="ctr" defTabSz="685800"/>
            <a:r>
              <a:rPr lang="ru-RU" sz="1350" dirty="0">
                <a:solidFill>
                  <a:srgbClr val="000000"/>
                </a:solidFill>
                <a:latin typeface="Arial" panose="020B0604020202020204"/>
              </a:rPr>
              <a:t>(хранение в холодильнике в первичной пробирке)</a:t>
            </a:r>
            <a:endParaRPr lang="cs-CZ" sz="1350" dirty="0">
              <a:solidFill>
                <a:srgbClr val="000000"/>
              </a:solidFill>
              <a:latin typeface="Arial" panose="020B0604020202020204"/>
            </a:endParaRPr>
          </a:p>
        </p:txBody>
      </p:sp>
      <p:sp>
        <p:nvSpPr>
          <p:cNvPr id="6" name="Rectangle 5">
            <a:extLst>
              <a:ext uri="{FF2B5EF4-FFF2-40B4-BE49-F238E27FC236}">
                <a16:creationId xmlns:a16="http://schemas.microsoft.com/office/drawing/2014/main" id="{D8AA10B2-9382-4107-B048-34ADE24A7ADC}"/>
              </a:ext>
            </a:extLst>
          </p:cNvPr>
          <p:cNvSpPr/>
          <p:nvPr/>
        </p:nvSpPr>
        <p:spPr>
          <a:xfrm>
            <a:off x="5481394" y="2799239"/>
            <a:ext cx="3662606" cy="1754326"/>
          </a:xfrm>
          <a:prstGeom prst="rect">
            <a:avLst/>
          </a:prstGeom>
        </p:spPr>
        <p:txBody>
          <a:bodyPr wrap="none">
            <a:spAutoFit/>
          </a:bodyPr>
          <a:lstStyle/>
          <a:p>
            <a:pPr marL="214313" indent="-214313" defTabSz="685800">
              <a:buFontTx/>
              <a:buChar char="-"/>
            </a:pPr>
            <a:r>
              <a:rPr lang="ru-RU" sz="1350" dirty="0">
                <a:solidFill>
                  <a:srgbClr val="000000"/>
                </a:solidFill>
                <a:latin typeface="Arial" panose="020B0604020202020204"/>
              </a:rPr>
              <a:t>160 образцов сыворотки крови</a:t>
            </a:r>
          </a:p>
          <a:p>
            <a:pPr marL="214313" indent="-214313" defTabSz="685800">
              <a:buFontTx/>
              <a:buChar char="-"/>
            </a:pPr>
            <a:r>
              <a:rPr lang="ru-RU" sz="1350" dirty="0">
                <a:solidFill>
                  <a:srgbClr val="000000"/>
                </a:solidFill>
                <a:latin typeface="Arial" panose="020B0604020202020204"/>
              </a:rPr>
              <a:t>Диапазон концентраций: </a:t>
            </a:r>
          </a:p>
          <a:p>
            <a:pPr defTabSz="685800"/>
            <a:endParaRPr lang="en-US" sz="1350" dirty="0">
              <a:solidFill>
                <a:srgbClr val="000000"/>
              </a:solidFill>
              <a:latin typeface="Arial" panose="020B0604020202020204"/>
            </a:endParaRPr>
          </a:p>
          <a:p>
            <a:pPr defTabSz="685800"/>
            <a:r>
              <a:rPr lang="ru-RU" sz="1350" dirty="0">
                <a:solidFill>
                  <a:srgbClr val="000000"/>
                </a:solidFill>
                <a:latin typeface="Arial" panose="020B0604020202020204"/>
              </a:rPr>
              <a:t>0.48 – 22.14 нг/мл (</a:t>
            </a:r>
            <a:r>
              <a:rPr lang="cs-CZ" sz="1350" dirty="0">
                <a:solidFill>
                  <a:srgbClr val="000000"/>
                </a:solidFill>
                <a:latin typeface="Arial" panose="020B0604020202020204"/>
              </a:rPr>
              <a:t>AMH Gen</a:t>
            </a:r>
            <a:r>
              <a:rPr lang="en-US" sz="1350" dirty="0">
                <a:solidFill>
                  <a:srgbClr val="000000"/>
                </a:solidFill>
                <a:latin typeface="Arial" panose="020B0604020202020204"/>
              </a:rPr>
              <a:t>II</a:t>
            </a:r>
          </a:p>
          <a:p>
            <a:pPr defTabSz="685800"/>
            <a:r>
              <a:rPr lang="cs-CZ" sz="1350" dirty="0">
                <a:solidFill>
                  <a:srgbClr val="000000"/>
                </a:solidFill>
                <a:latin typeface="Arial" panose="020B0604020202020204"/>
              </a:rPr>
              <a:t>0.4</a:t>
            </a:r>
            <a:r>
              <a:rPr lang="ru-RU" sz="1350" dirty="0">
                <a:solidFill>
                  <a:srgbClr val="000000"/>
                </a:solidFill>
                <a:latin typeface="Arial" panose="020B0604020202020204"/>
              </a:rPr>
              <a:t>9</a:t>
            </a:r>
            <a:r>
              <a:rPr lang="cs-CZ" sz="1350" dirty="0">
                <a:solidFill>
                  <a:srgbClr val="000000"/>
                </a:solidFill>
                <a:latin typeface="Arial" panose="020B0604020202020204"/>
              </a:rPr>
              <a:t> – </a:t>
            </a:r>
            <a:r>
              <a:rPr lang="ru-RU" sz="1350" dirty="0">
                <a:solidFill>
                  <a:srgbClr val="000000"/>
                </a:solidFill>
                <a:latin typeface="Arial" panose="020B0604020202020204"/>
              </a:rPr>
              <a:t>21</a:t>
            </a:r>
            <a:r>
              <a:rPr lang="cs-CZ" sz="1350" dirty="0">
                <a:solidFill>
                  <a:srgbClr val="000000"/>
                </a:solidFill>
                <a:latin typeface="Arial" panose="020B0604020202020204"/>
              </a:rPr>
              <a:t>.</a:t>
            </a:r>
            <a:r>
              <a:rPr lang="ru-RU" sz="1350" dirty="0">
                <a:solidFill>
                  <a:srgbClr val="000000"/>
                </a:solidFill>
                <a:latin typeface="Arial" panose="020B0604020202020204"/>
              </a:rPr>
              <a:t>12</a:t>
            </a:r>
            <a:r>
              <a:rPr lang="cs-CZ" sz="1350" dirty="0">
                <a:solidFill>
                  <a:srgbClr val="000000"/>
                </a:solidFill>
                <a:latin typeface="Arial" panose="020B0604020202020204"/>
              </a:rPr>
              <a:t> </a:t>
            </a:r>
            <a:r>
              <a:rPr lang="ru-RU" sz="1350" dirty="0">
                <a:solidFill>
                  <a:srgbClr val="000000"/>
                </a:solidFill>
                <a:latin typeface="Arial" panose="020B0604020202020204"/>
              </a:rPr>
              <a:t>нг/мл (</a:t>
            </a:r>
            <a:r>
              <a:rPr lang="cs-CZ" sz="1350" dirty="0">
                <a:solidFill>
                  <a:srgbClr val="000000"/>
                </a:solidFill>
                <a:latin typeface="Arial" panose="020B0604020202020204"/>
              </a:rPr>
              <a:t>Access AMH)</a:t>
            </a:r>
            <a:endParaRPr lang="ru-RU" sz="1350" dirty="0">
              <a:solidFill>
                <a:srgbClr val="000000"/>
              </a:solidFill>
              <a:latin typeface="Arial" panose="020B0604020202020204"/>
            </a:endParaRPr>
          </a:p>
          <a:p>
            <a:pPr defTabSz="685800"/>
            <a:endParaRPr lang="ru-RU" sz="1350" dirty="0">
              <a:solidFill>
                <a:srgbClr val="000000"/>
              </a:solidFill>
              <a:latin typeface="Arial" panose="020B0604020202020204"/>
            </a:endParaRPr>
          </a:p>
          <a:p>
            <a:pPr defTabSz="685800"/>
            <a:r>
              <a:rPr lang="ru-RU" sz="1350" dirty="0">
                <a:solidFill>
                  <a:srgbClr val="000000"/>
                </a:solidFill>
                <a:latin typeface="Arial" panose="020B0604020202020204"/>
              </a:rPr>
              <a:t>Хранение в заморозке, анализ в один день</a:t>
            </a:r>
            <a:endParaRPr lang="cs-CZ" sz="1350" dirty="0">
              <a:solidFill>
                <a:srgbClr val="000000"/>
              </a:solidFill>
              <a:latin typeface="Arial" panose="020B0604020202020204"/>
            </a:endParaRPr>
          </a:p>
          <a:p>
            <a:pPr marL="214313" indent="-214313" defTabSz="685800">
              <a:buFontTx/>
              <a:buChar char="-"/>
            </a:pPr>
            <a:endParaRPr lang="en-US" sz="1350" b="1" dirty="0">
              <a:solidFill>
                <a:srgbClr val="000000"/>
              </a:solidFill>
              <a:latin typeface="Arial" panose="020B0604020202020204"/>
            </a:endParaRPr>
          </a:p>
        </p:txBody>
      </p:sp>
      <p:sp>
        <p:nvSpPr>
          <p:cNvPr id="7" name="Title 6">
            <a:extLst>
              <a:ext uri="{FF2B5EF4-FFF2-40B4-BE49-F238E27FC236}">
                <a16:creationId xmlns:a16="http://schemas.microsoft.com/office/drawing/2014/main" id="{29E703B9-71DC-A90B-E97F-3C7B024BB20C}"/>
              </a:ext>
            </a:extLst>
          </p:cNvPr>
          <p:cNvSpPr>
            <a:spLocks noGrp="1"/>
          </p:cNvSpPr>
          <p:nvPr>
            <p:ph type="title"/>
          </p:nvPr>
        </p:nvSpPr>
        <p:spPr>
          <a:xfrm>
            <a:off x="529850" y="286894"/>
            <a:ext cx="8153769" cy="671610"/>
          </a:xfrm>
        </p:spPr>
        <p:txBody>
          <a:bodyPr>
            <a:normAutofit fontScale="90000"/>
          </a:bodyPr>
          <a:lstStyle/>
          <a:p>
            <a:r>
              <a:rPr lang="ru-RU" b="1" dirty="0">
                <a:latin typeface="Arial Nova Cond" panose="020B0506020202020204" pitchFamily="34" charset="0"/>
              </a:rPr>
              <a:t>Сравнение методов: AMH Gen II (ручной) vs       Access AMH (автоматический) </a:t>
            </a:r>
            <a:br>
              <a:rPr lang="ru-RU" b="1" dirty="0">
                <a:latin typeface="Arial Nova Cond" panose="020B0506020202020204" pitchFamily="34" charset="0"/>
              </a:rPr>
            </a:br>
            <a:endParaRPr lang="en-US" b="1" dirty="0">
              <a:latin typeface="Arial Nova Cond" panose="020B0506020202020204" pitchFamily="34" charset="0"/>
            </a:endParaRPr>
          </a:p>
        </p:txBody>
      </p:sp>
    </p:spTree>
    <p:extLst>
      <p:ext uri="{BB962C8B-B14F-4D97-AF65-F5344CB8AC3E}">
        <p14:creationId xmlns:p14="http://schemas.microsoft.com/office/powerpoint/2010/main" val="145391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50325616"/>
              </p:ext>
            </p:extLst>
          </p:nvPr>
        </p:nvGraphicFramePr>
        <p:xfrm>
          <a:off x="4207403" y="1106705"/>
          <a:ext cx="4824284" cy="291401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2000" y="4003344"/>
            <a:ext cx="3590617" cy="507831"/>
          </a:xfrm>
          <a:prstGeom prst="rect">
            <a:avLst/>
          </a:prstGeom>
        </p:spPr>
        <p:txBody>
          <a:bodyPr wrap="square">
            <a:spAutoFit/>
          </a:bodyPr>
          <a:lstStyle/>
          <a:p>
            <a:pPr defTabSz="685800"/>
            <a:r>
              <a:rPr lang="en-US" sz="1350" dirty="0" err="1">
                <a:solidFill>
                  <a:schemeClr val="accent1"/>
                </a:solidFill>
                <a:latin typeface="Arial" panose="020B0604020202020204"/>
              </a:rPr>
              <a:t>когда</a:t>
            </a:r>
            <a:r>
              <a:rPr lang="en-US" sz="1350" dirty="0">
                <a:solidFill>
                  <a:schemeClr val="accent1"/>
                </a:solidFill>
                <a:latin typeface="Arial" panose="020B0604020202020204"/>
              </a:rPr>
              <a:t> </a:t>
            </a:r>
            <a:r>
              <a:rPr lang="en-US" sz="1350" dirty="0" err="1">
                <a:solidFill>
                  <a:schemeClr val="accent1"/>
                </a:solidFill>
                <a:latin typeface="Arial" panose="020B0604020202020204"/>
              </a:rPr>
              <a:t>мы</a:t>
            </a:r>
            <a:r>
              <a:rPr lang="en-US" sz="1350" dirty="0">
                <a:solidFill>
                  <a:schemeClr val="accent1"/>
                </a:solidFill>
                <a:latin typeface="Arial" panose="020B0604020202020204"/>
              </a:rPr>
              <a:t> </a:t>
            </a:r>
            <a:r>
              <a:rPr lang="en-US" sz="1350" dirty="0" err="1">
                <a:solidFill>
                  <a:schemeClr val="accent1"/>
                </a:solidFill>
                <a:latin typeface="Arial" panose="020B0604020202020204"/>
              </a:rPr>
              <a:t>добавляем</a:t>
            </a:r>
            <a:r>
              <a:rPr lang="en-US" sz="1350" dirty="0">
                <a:solidFill>
                  <a:schemeClr val="accent1"/>
                </a:solidFill>
                <a:latin typeface="Arial" panose="020B0604020202020204"/>
              </a:rPr>
              <a:t> </a:t>
            </a:r>
            <a:r>
              <a:rPr lang="en-US" sz="1350" dirty="0" err="1">
                <a:solidFill>
                  <a:schemeClr val="accent1"/>
                </a:solidFill>
                <a:latin typeface="Arial" panose="020B0604020202020204"/>
              </a:rPr>
              <a:t>линию</a:t>
            </a:r>
            <a:r>
              <a:rPr lang="en-US" sz="1350" dirty="0">
                <a:solidFill>
                  <a:schemeClr val="accent1"/>
                </a:solidFill>
                <a:latin typeface="Arial" panose="020B0604020202020204"/>
              </a:rPr>
              <a:t> </a:t>
            </a:r>
            <a:r>
              <a:rPr lang="en-US" sz="1350" dirty="0" err="1">
                <a:solidFill>
                  <a:schemeClr val="accent1"/>
                </a:solidFill>
                <a:latin typeface="Arial" panose="020B0604020202020204"/>
              </a:rPr>
              <a:t>тренда</a:t>
            </a:r>
            <a:r>
              <a:rPr lang="en-US" sz="1350" dirty="0">
                <a:solidFill>
                  <a:schemeClr val="accent1"/>
                </a:solidFill>
                <a:latin typeface="Arial" panose="020B0604020202020204"/>
              </a:rPr>
              <a:t>, </a:t>
            </a:r>
            <a:endParaRPr lang="ru-RU" sz="1350" dirty="0">
              <a:solidFill>
                <a:schemeClr val="accent1"/>
              </a:solidFill>
              <a:latin typeface="Arial" panose="020B0604020202020204"/>
            </a:endParaRPr>
          </a:p>
          <a:p>
            <a:pPr defTabSz="685800"/>
            <a:r>
              <a:rPr lang="en-US" sz="1350" dirty="0" err="1">
                <a:solidFill>
                  <a:schemeClr val="accent1"/>
                </a:solidFill>
                <a:latin typeface="Arial" panose="020B0604020202020204"/>
              </a:rPr>
              <a:t>мы</a:t>
            </a:r>
            <a:r>
              <a:rPr lang="en-US" sz="1350" dirty="0">
                <a:solidFill>
                  <a:schemeClr val="accent1"/>
                </a:solidFill>
                <a:latin typeface="Arial" panose="020B0604020202020204"/>
              </a:rPr>
              <a:t> </a:t>
            </a:r>
            <a:r>
              <a:rPr lang="en-US" sz="1350" dirty="0" err="1">
                <a:solidFill>
                  <a:schemeClr val="accent1"/>
                </a:solidFill>
                <a:latin typeface="Arial" panose="020B0604020202020204"/>
              </a:rPr>
              <a:t>видим</a:t>
            </a:r>
            <a:r>
              <a:rPr lang="en-US" sz="1350" dirty="0">
                <a:solidFill>
                  <a:schemeClr val="accent1"/>
                </a:solidFill>
                <a:latin typeface="Arial" panose="020B0604020202020204"/>
              </a:rPr>
              <a:t>, </a:t>
            </a:r>
            <a:r>
              <a:rPr lang="en-US" sz="1350" dirty="0" err="1">
                <a:solidFill>
                  <a:schemeClr val="accent1"/>
                </a:solidFill>
                <a:latin typeface="Arial" panose="020B0604020202020204"/>
              </a:rPr>
              <a:t>что</a:t>
            </a:r>
            <a:r>
              <a:rPr lang="en-US" sz="1350" dirty="0">
                <a:solidFill>
                  <a:schemeClr val="accent1"/>
                </a:solidFill>
                <a:latin typeface="Arial" panose="020B0604020202020204"/>
              </a:rPr>
              <a:t> </a:t>
            </a:r>
            <a:r>
              <a:rPr lang="en-US" sz="1350" dirty="0" err="1">
                <a:solidFill>
                  <a:schemeClr val="accent1"/>
                </a:solidFill>
                <a:latin typeface="Arial" panose="020B0604020202020204"/>
              </a:rPr>
              <a:t>она</a:t>
            </a:r>
            <a:r>
              <a:rPr lang="en-US" sz="1350" dirty="0">
                <a:solidFill>
                  <a:schemeClr val="accent1"/>
                </a:solidFill>
                <a:latin typeface="Arial" panose="020B0604020202020204"/>
              </a:rPr>
              <a:t> </a:t>
            </a:r>
            <a:r>
              <a:rPr lang="en-US" sz="1350" dirty="0" err="1">
                <a:solidFill>
                  <a:schemeClr val="accent1"/>
                </a:solidFill>
                <a:latin typeface="Arial" panose="020B0604020202020204"/>
              </a:rPr>
              <a:t>нелинейна</a:t>
            </a:r>
            <a:endParaRPr lang="en-US" sz="1350" dirty="0">
              <a:solidFill>
                <a:schemeClr val="accent1"/>
              </a:solidFill>
              <a:latin typeface="Arial" panose="020B0604020202020204"/>
            </a:endParaRPr>
          </a:p>
        </p:txBody>
      </p:sp>
      <p:sp>
        <p:nvSpPr>
          <p:cNvPr id="5" name="Rectangle 4"/>
          <p:cNvSpPr/>
          <p:nvPr/>
        </p:nvSpPr>
        <p:spPr>
          <a:xfrm>
            <a:off x="4385074" y="4663107"/>
            <a:ext cx="3131093" cy="461665"/>
          </a:xfrm>
          <a:prstGeom prst="rect">
            <a:avLst/>
          </a:prstGeom>
        </p:spPr>
        <p:txBody>
          <a:bodyPr wrap="square">
            <a:spAutoFit/>
          </a:bodyPr>
          <a:lstStyle/>
          <a:p>
            <a:pPr defTabSz="685800"/>
            <a:r>
              <a:rPr lang="en-US" sz="1200" dirty="0" err="1">
                <a:latin typeface="Arial" panose="020B0604020202020204"/>
              </a:rPr>
              <a:t>коэффициент</a:t>
            </a:r>
            <a:r>
              <a:rPr lang="en-US" sz="1200" dirty="0">
                <a:latin typeface="Arial" panose="020B0604020202020204"/>
              </a:rPr>
              <a:t> </a:t>
            </a:r>
            <a:r>
              <a:rPr lang="en-US" sz="1200" dirty="0" err="1">
                <a:latin typeface="Arial" panose="020B0604020202020204"/>
              </a:rPr>
              <a:t>корреляции</a:t>
            </a:r>
            <a:r>
              <a:rPr lang="en-US" sz="1200" dirty="0">
                <a:latin typeface="Arial" panose="020B0604020202020204"/>
              </a:rPr>
              <a:t>: </a:t>
            </a:r>
            <a:r>
              <a:rPr lang="en-US" sz="1200" b="1" dirty="0">
                <a:latin typeface="Arial" panose="020B0604020202020204"/>
              </a:rPr>
              <a:t>R = 0.9</a:t>
            </a:r>
            <a:r>
              <a:rPr lang="cs-CZ" sz="1200" b="1" dirty="0">
                <a:latin typeface="Arial" panose="020B0604020202020204"/>
              </a:rPr>
              <a:t>934</a:t>
            </a:r>
          </a:p>
          <a:p>
            <a:pPr algn="ctr" defTabSz="685800"/>
            <a:r>
              <a:rPr lang="ru-RU" sz="1200" dirty="0">
                <a:latin typeface="Arial" panose="020B0604020202020204"/>
              </a:rPr>
              <a:t> образцов: </a:t>
            </a:r>
            <a:r>
              <a:rPr lang="ru-RU" sz="1200" b="1" dirty="0">
                <a:latin typeface="Arial" panose="020B0604020202020204"/>
              </a:rPr>
              <a:t>1</a:t>
            </a:r>
            <a:r>
              <a:rPr lang="cs-CZ" sz="1200" b="1" dirty="0">
                <a:latin typeface="Arial" panose="020B0604020202020204"/>
              </a:rPr>
              <a:t>6</a:t>
            </a:r>
            <a:r>
              <a:rPr lang="ru-RU" sz="1200" b="1" dirty="0">
                <a:latin typeface="Arial" panose="020B0604020202020204"/>
              </a:rPr>
              <a:t>0</a:t>
            </a:r>
            <a:endParaRPr lang="en-US" sz="1200" b="1" dirty="0">
              <a:latin typeface="Arial" panose="020B0604020202020204"/>
            </a:endParaRPr>
          </a:p>
        </p:txBody>
      </p:sp>
      <p:sp>
        <p:nvSpPr>
          <p:cNvPr id="10" name="Rectangle 9"/>
          <p:cNvSpPr/>
          <p:nvPr/>
        </p:nvSpPr>
        <p:spPr>
          <a:xfrm>
            <a:off x="4572000" y="1676619"/>
            <a:ext cx="4572000" cy="461665"/>
          </a:xfrm>
          <a:prstGeom prst="rect">
            <a:avLst/>
          </a:prstGeom>
          <a:solidFill>
            <a:srgbClr val="FFFF00"/>
          </a:solidFill>
        </p:spPr>
        <p:txBody>
          <a:bodyPr>
            <a:spAutoFit/>
          </a:bodyPr>
          <a:lstStyle/>
          <a:p>
            <a:pPr defTabSz="685800"/>
            <a:r>
              <a:rPr lang="ru-RU" sz="1200" dirty="0">
                <a:solidFill>
                  <a:srgbClr val="0070C0"/>
                </a:solidFill>
                <a:latin typeface="Arial" panose="020B0604020202020204"/>
              </a:rPr>
              <a:t>На низких концентрациях </a:t>
            </a:r>
            <a:r>
              <a:rPr lang="en-US" sz="1200" dirty="0">
                <a:solidFill>
                  <a:srgbClr val="0070C0"/>
                </a:solidFill>
                <a:latin typeface="Arial" panose="020B0604020202020204"/>
              </a:rPr>
              <a:t>результаты </a:t>
            </a:r>
            <a:r>
              <a:rPr lang="en-US" sz="1200" dirty="0" err="1">
                <a:solidFill>
                  <a:srgbClr val="0070C0"/>
                </a:solidFill>
                <a:latin typeface="Arial" panose="020B0604020202020204"/>
              </a:rPr>
              <a:t>автомати</a:t>
            </a:r>
            <a:r>
              <a:rPr lang="ru-RU" sz="1200" dirty="0">
                <a:solidFill>
                  <a:srgbClr val="0070C0"/>
                </a:solidFill>
                <a:latin typeface="Arial" panose="020B0604020202020204"/>
              </a:rPr>
              <a:t>ческого</a:t>
            </a:r>
            <a:r>
              <a:rPr lang="en-US" sz="1200" dirty="0">
                <a:solidFill>
                  <a:srgbClr val="0070C0"/>
                </a:solidFill>
                <a:latin typeface="Arial" panose="020B0604020202020204"/>
              </a:rPr>
              <a:t> </a:t>
            </a:r>
            <a:r>
              <a:rPr lang="en-US" sz="1200" dirty="0" err="1">
                <a:solidFill>
                  <a:srgbClr val="0070C0"/>
                </a:solidFill>
                <a:latin typeface="Arial" panose="020B0604020202020204"/>
              </a:rPr>
              <a:t>набора</a:t>
            </a:r>
            <a:r>
              <a:rPr lang="en-US" sz="1200" dirty="0">
                <a:solidFill>
                  <a:srgbClr val="0070C0"/>
                </a:solidFill>
                <a:latin typeface="Arial" panose="020B0604020202020204"/>
              </a:rPr>
              <a:t> </a:t>
            </a:r>
            <a:r>
              <a:rPr lang="ru-RU" sz="1200" dirty="0">
                <a:solidFill>
                  <a:srgbClr val="0070C0"/>
                </a:solidFill>
                <a:latin typeface="Arial" panose="020B0604020202020204"/>
              </a:rPr>
              <a:t>немного </a:t>
            </a:r>
            <a:r>
              <a:rPr lang="en-US" sz="1200" dirty="0" err="1">
                <a:solidFill>
                  <a:srgbClr val="0070C0"/>
                </a:solidFill>
                <a:latin typeface="Arial" panose="020B0604020202020204"/>
              </a:rPr>
              <a:t>выше</a:t>
            </a:r>
            <a:r>
              <a:rPr lang="en-US" sz="1200" dirty="0">
                <a:solidFill>
                  <a:srgbClr val="0070C0"/>
                </a:solidFill>
                <a:latin typeface="Arial" panose="020B0604020202020204"/>
              </a:rPr>
              <a:t>, </a:t>
            </a:r>
            <a:r>
              <a:rPr lang="en-US" sz="1200" dirty="0" err="1">
                <a:solidFill>
                  <a:srgbClr val="0070C0"/>
                </a:solidFill>
                <a:latin typeface="Arial" panose="020B0604020202020204"/>
              </a:rPr>
              <a:t>чем</a:t>
            </a:r>
            <a:r>
              <a:rPr lang="en-US" sz="1200" dirty="0">
                <a:solidFill>
                  <a:srgbClr val="0070C0"/>
                </a:solidFill>
                <a:latin typeface="Arial" panose="020B0604020202020204"/>
              </a:rPr>
              <a:t> </a:t>
            </a:r>
            <a:r>
              <a:rPr lang="en-US" sz="1200" dirty="0" err="1">
                <a:solidFill>
                  <a:srgbClr val="0070C0"/>
                </a:solidFill>
                <a:latin typeface="Arial" panose="020B0604020202020204"/>
              </a:rPr>
              <a:t>ручно</a:t>
            </a:r>
            <a:r>
              <a:rPr lang="ru-RU" sz="1200" dirty="0">
                <a:solidFill>
                  <a:srgbClr val="0070C0"/>
                </a:solidFill>
                <a:latin typeface="Arial" panose="020B0604020202020204"/>
              </a:rPr>
              <a:t>го</a:t>
            </a:r>
            <a:r>
              <a:rPr lang="en-US" sz="1200" dirty="0">
                <a:solidFill>
                  <a:srgbClr val="0070C0"/>
                </a:solidFill>
                <a:latin typeface="Arial" panose="020B0604020202020204"/>
              </a:rPr>
              <a:t> </a:t>
            </a:r>
            <a:r>
              <a:rPr lang="en-US" sz="1200" dirty="0" err="1">
                <a:solidFill>
                  <a:srgbClr val="0070C0"/>
                </a:solidFill>
                <a:latin typeface="Arial" panose="020B0604020202020204"/>
              </a:rPr>
              <a:t>набор</a:t>
            </a:r>
            <a:r>
              <a:rPr lang="ru-RU" sz="1200" dirty="0">
                <a:solidFill>
                  <a:srgbClr val="0070C0"/>
                </a:solidFill>
                <a:latin typeface="Arial" panose="020B0604020202020204"/>
              </a:rPr>
              <a:t>а</a:t>
            </a:r>
            <a:endParaRPr lang="en-US" sz="1200" dirty="0">
              <a:solidFill>
                <a:srgbClr val="0070C0"/>
              </a:solidFill>
              <a:latin typeface="Arial" panose="020B0604020202020204"/>
            </a:endParaRPr>
          </a:p>
        </p:txBody>
      </p:sp>
      <p:pic>
        <p:nvPicPr>
          <p:cNvPr id="7" name="Picture 6">
            <a:extLst>
              <a:ext uri="{FF2B5EF4-FFF2-40B4-BE49-F238E27FC236}">
                <a16:creationId xmlns:a16="http://schemas.microsoft.com/office/drawing/2014/main" id="{8F948F7B-B9E5-4AB3-B076-F96F018A1E69}"/>
              </a:ext>
            </a:extLst>
          </p:cNvPr>
          <p:cNvPicPr/>
          <p:nvPr/>
        </p:nvPicPr>
        <p:blipFill>
          <a:blip r:embed="rId4" cstate="print"/>
          <a:srcRect/>
          <a:stretch>
            <a:fillRect/>
          </a:stretch>
        </p:blipFill>
        <p:spPr bwMode="auto">
          <a:xfrm>
            <a:off x="7736305" y="129404"/>
            <a:ext cx="1295382" cy="710589"/>
          </a:xfrm>
          <a:prstGeom prst="rect">
            <a:avLst/>
          </a:prstGeom>
          <a:noFill/>
          <a:ln w="9525">
            <a:noFill/>
            <a:miter lim="800000"/>
            <a:headEnd/>
            <a:tailEnd/>
          </a:ln>
        </p:spPr>
      </p:pic>
      <p:sp>
        <p:nvSpPr>
          <p:cNvPr id="8" name="Rectangle 7">
            <a:extLst>
              <a:ext uri="{FF2B5EF4-FFF2-40B4-BE49-F238E27FC236}">
                <a16:creationId xmlns:a16="http://schemas.microsoft.com/office/drawing/2014/main" id="{CEBBBB1E-A56E-4744-9623-BC47BFB14AD5}"/>
              </a:ext>
            </a:extLst>
          </p:cNvPr>
          <p:cNvSpPr/>
          <p:nvPr/>
        </p:nvSpPr>
        <p:spPr>
          <a:xfrm>
            <a:off x="4572000" y="3169863"/>
            <a:ext cx="4572000" cy="461665"/>
          </a:xfrm>
          <a:prstGeom prst="rect">
            <a:avLst/>
          </a:prstGeom>
          <a:solidFill>
            <a:srgbClr val="FFFF00"/>
          </a:solid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ru-RU" sz="1200" dirty="0">
                <a:solidFill>
                  <a:srgbClr val="0070C0"/>
                </a:solidFill>
                <a:latin typeface="Arial" panose="020B0604020202020204"/>
              </a:rPr>
              <a:t>На средних и высоких концентрациях </a:t>
            </a:r>
            <a:r>
              <a:rPr lang="en-US" sz="1200" dirty="0" err="1">
                <a:solidFill>
                  <a:srgbClr val="0070C0"/>
                </a:solidFill>
                <a:latin typeface="Arial" panose="020B0604020202020204"/>
              </a:rPr>
              <a:t>результаты</a:t>
            </a:r>
            <a:r>
              <a:rPr lang="en-US" sz="1200" dirty="0">
                <a:solidFill>
                  <a:srgbClr val="0070C0"/>
                </a:solidFill>
                <a:latin typeface="Arial" panose="020B0604020202020204"/>
              </a:rPr>
              <a:t> </a:t>
            </a:r>
            <a:r>
              <a:rPr lang="en-US" sz="1200" dirty="0" err="1">
                <a:solidFill>
                  <a:srgbClr val="0070C0"/>
                </a:solidFill>
                <a:latin typeface="Arial" panose="020B0604020202020204"/>
              </a:rPr>
              <a:t>автомати</a:t>
            </a:r>
            <a:r>
              <a:rPr lang="ru-RU" sz="1200" dirty="0">
                <a:solidFill>
                  <a:srgbClr val="0070C0"/>
                </a:solidFill>
                <a:latin typeface="Arial" panose="020B0604020202020204"/>
              </a:rPr>
              <a:t>ческого</a:t>
            </a:r>
            <a:r>
              <a:rPr lang="en-US" sz="1200" dirty="0">
                <a:solidFill>
                  <a:srgbClr val="0070C0"/>
                </a:solidFill>
                <a:latin typeface="Arial" panose="020B0604020202020204"/>
              </a:rPr>
              <a:t> </a:t>
            </a:r>
            <a:r>
              <a:rPr lang="en-US" sz="1200" dirty="0" err="1">
                <a:solidFill>
                  <a:srgbClr val="0070C0"/>
                </a:solidFill>
                <a:latin typeface="Arial" panose="020B0604020202020204"/>
              </a:rPr>
              <a:t>набора</a:t>
            </a:r>
            <a:r>
              <a:rPr lang="en-US" sz="1200" dirty="0">
                <a:solidFill>
                  <a:srgbClr val="0070C0"/>
                </a:solidFill>
                <a:latin typeface="Arial" panose="020B0604020202020204"/>
              </a:rPr>
              <a:t> </a:t>
            </a:r>
            <a:r>
              <a:rPr lang="ru-RU" sz="1200" dirty="0">
                <a:solidFill>
                  <a:srgbClr val="0070C0"/>
                </a:solidFill>
                <a:latin typeface="Arial" panose="020B0604020202020204"/>
              </a:rPr>
              <a:t>немного ниже</a:t>
            </a:r>
            <a:r>
              <a:rPr lang="en-US" sz="1200" dirty="0">
                <a:solidFill>
                  <a:srgbClr val="0070C0"/>
                </a:solidFill>
                <a:latin typeface="Arial" panose="020B0604020202020204"/>
              </a:rPr>
              <a:t>, </a:t>
            </a:r>
            <a:r>
              <a:rPr lang="en-US" sz="1200" dirty="0" err="1">
                <a:solidFill>
                  <a:srgbClr val="0070C0"/>
                </a:solidFill>
                <a:latin typeface="Arial" panose="020B0604020202020204"/>
              </a:rPr>
              <a:t>чем</a:t>
            </a:r>
            <a:r>
              <a:rPr lang="en-US" sz="1200" dirty="0">
                <a:solidFill>
                  <a:srgbClr val="0070C0"/>
                </a:solidFill>
                <a:latin typeface="Arial" panose="020B0604020202020204"/>
              </a:rPr>
              <a:t> </a:t>
            </a:r>
            <a:r>
              <a:rPr lang="en-US" sz="1200" dirty="0" err="1">
                <a:solidFill>
                  <a:srgbClr val="0070C0"/>
                </a:solidFill>
                <a:latin typeface="Arial" panose="020B0604020202020204"/>
              </a:rPr>
              <a:t>ручно</a:t>
            </a:r>
            <a:r>
              <a:rPr lang="ru-RU" sz="1200" dirty="0">
                <a:solidFill>
                  <a:srgbClr val="0070C0"/>
                </a:solidFill>
                <a:latin typeface="Arial" panose="020B0604020202020204"/>
              </a:rPr>
              <a:t>го</a:t>
            </a:r>
            <a:r>
              <a:rPr lang="en-US" sz="1200" dirty="0">
                <a:solidFill>
                  <a:srgbClr val="0070C0"/>
                </a:solidFill>
                <a:latin typeface="Arial" panose="020B0604020202020204"/>
              </a:rPr>
              <a:t> </a:t>
            </a:r>
            <a:r>
              <a:rPr lang="en-US" sz="1200" dirty="0" err="1">
                <a:solidFill>
                  <a:srgbClr val="0070C0"/>
                </a:solidFill>
                <a:latin typeface="Arial" panose="020B0604020202020204"/>
              </a:rPr>
              <a:t>набор</a:t>
            </a:r>
            <a:r>
              <a:rPr lang="ru-RU" sz="1200" dirty="0">
                <a:solidFill>
                  <a:srgbClr val="0070C0"/>
                </a:solidFill>
                <a:latin typeface="Arial" panose="020B0604020202020204"/>
              </a:rPr>
              <a:t>а</a:t>
            </a:r>
            <a:endParaRPr lang="en-US" sz="1200" dirty="0">
              <a:solidFill>
                <a:srgbClr val="0070C0"/>
              </a:solidFill>
              <a:latin typeface="Arial" panose="020B0604020202020204"/>
            </a:endParaRPr>
          </a:p>
        </p:txBody>
      </p:sp>
      <p:sp>
        <p:nvSpPr>
          <p:cNvPr id="9" name="Right Brace 8">
            <a:extLst>
              <a:ext uri="{FF2B5EF4-FFF2-40B4-BE49-F238E27FC236}">
                <a16:creationId xmlns:a16="http://schemas.microsoft.com/office/drawing/2014/main" id="{A4A68449-EF66-4465-9BB7-0A0D57F2023B}"/>
              </a:ext>
            </a:extLst>
          </p:cNvPr>
          <p:cNvSpPr/>
          <p:nvPr/>
        </p:nvSpPr>
        <p:spPr>
          <a:xfrm rot="5400000">
            <a:off x="6574956" y="1106993"/>
            <a:ext cx="541328" cy="3745994"/>
          </a:xfrm>
          <a:prstGeom prst="rightBrace">
            <a:avLst/>
          </a:prstGeom>
          <a:noFill/>
          <a:ln w="2222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685800"/>
            <a:endParaRPr lang="en-US" sz="825">
              <a:solidFill>
                <a:srgbClr val="000000"/>
              </a:solidFill>
              <a:latin typeface="Arial" panose="020B0604020202020204"/>
            </a:endParaRPr>
          </a:p>
        </p:txBody>
      </p:sp>
      <p:graphicFrame>
        <p:nvGraphicFramePr>
          <p:cNvPr id="12" name="Chart 11">
            <a:extLst>
              <a:ext uri="{FF2B5EF4-FFF2-40B4-BE49-F238E27FC236}">
                <a16:creationId xmlns:a16="http://schemas.microsoft.com/office/drawing/2014/main" id="{4E28F3A0-4F11-4E91-2DC3-C2445C2236DD}"/>
              </a:ext>
            </a:extLst>
          </p:cNvPr>
          <p:cNvGraphicFramePr>
            <a:graphicFrameLocks/>
          </p:cNvGraphicFramePr>
          <p:nvPr>
            <p:extLst>
              <p:ext uri="{D42A27DB-BD31-4B8C-83A1-F6EECF244321}">
                <p14:modId xmlns:p14="http://schemas.microsoft.com/office/powerpoint/2010/main" val="2758257518"/>
              </p:ext>
            </p:extLst>
          </p:nvPr>
        </p:nvGraphicFramePr>
        <p:xfrm>
          <a:off x="202784" y="1106705"/>
          <a:ext cx="3787326" cy="2727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Table 12">
            <a:extLst>
              <a:ext uri="{FF2B5EF4-FFF2-40B4-BE49-F238E27FC236}">
                <a16:creationId xmlns:a16="http://schemas.microsoft.com/office/drawing/2014/main" id="{C19FE3B4-9828-7EF3-0C4A-2E93D2CB036E}"/>
              </a:ext>
            </a:extLst>
          </p:cNvPr>
          <p:cNvGraphicFramePr>
            <a:graphicFrameLocks noGrp="1"/>
          </p:cNvGraphicFramePr>
          <p:nvPr>
            <p:extLst>
              <p:ext uri="{D42A27DB-BD31-4B8C-83A1-F6EECF244321}">
                <p14:modId xmlns:p14="http://schemas.microsoft.com/office/powerpoint/2010/main" val="2849057635"/>
              </p:ext>
            </p:extLst>
          </p:nvPr>
        </p:nvGraphicFramePr>
        <p:xfrm>
          <a:off x="202784" y="3952201"/>
          <a:ext cx="3787327" cy="758319"/>
        </p:xfrm>
        <a:graphic>
          <a:graphicData uri="http://schemas.openxmlformats.org/drawingml/2006/table">
            <a:tbl>
              <a:tblPr firstRow="1" firstCol="1" bandRow="1"/>
              <a:tblGrid>
                <a:gridCol w="961973">
                  <a:extLst>
                    <a:ext uri="{9D8B030D-6E8A-4147-A177-3AD203B41FA5}">
                      <a16:colId xmlns:a16="http://schemas.microsoft.com/office/drawing/2014/main" val="20000"/>
                    </a:ext>
                  </a:extLst>
                </a:gridCol>
                <a:gridCol w="929058">
                  <a:extLst>
                    <a:ext uri="{9D8B030D-6E8A-4147-A177-3AD203B41FA5}">
                      <a16:colId xmlns:a16="http://schemas.microsoft.com/office/drawing/2014/main" val="20001"/>
                    </a:ext>
                  </a:extLst>
                </a:gridCol>
                <a:gridCol w="1132096">
                  <a:extLst>
                    <a:ext uri="{9D8B030D-6E8A-4147-A177-3AD203B41FA5}">
                      <a16:colId xmlns:a16="http://schemas.microsoft.com/office/drawing/2014/main" val="20002"/>
                    </a:ext>
                  </a:extLst>
                </a:gridCol>
                <a:gridCol w="764200">
                  <a:extLst>
                    <a:ext uri="{9D8B030D-6E8A-4147-A177-3AD203B41FA5}">
                      <a16:colId xmlns:a16="http://schemas.microsoft.com/office/drawing/2014/main" val="20003"/>
                    </a:ext>
                  </a:extLst>
                </a:gridCol>
              </a:tblGrid>
              <a:tr h="254406">
                <a:tc>
                  <a:txBody>
                    <a:bodyPr/>
                    <a:lstStyle/>
                    <a:p>
                      <a:pPr marL="0" marR="0">
                        <a:lnSpc>
                          <a:spcPct val="107000"/>
                        </a:lnSpc>
                        <a:spcBef>
                          <a:spcPts val="0"/>
                        </a:spcBef>
                        <a:spcAft>
                          <a:spcPts val="0"/>
                        </a:spcAft>
                      </a:pPr>
                      <a:r>
                        <a:rPr lang="ru-RU" sz="1200" b="1" dirty="0">
                          <a:effectLst/>
                          <a:latin typeface="Calibri" panose="020F0502020204030204" pitchFamily="34" charset="0"/>
                          <a:ea typeface="Calibri" panose="020F0502020204030204" pitchFamily="34" charset="0"/>
                          <a:cs typeface="Times New Roman" panose="02020603050405020304" pitchFamily="18" charset="0"/>
                        </a:rPr>
                        <a:t>Показатель</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AMH Gen II, </a:t>
                      </a:r>
                      <a:r>
                        <a:rPr lang="ru-RU" sz="1200" b="1" dirty="0">
                          <a:effectLst/>
                          <a:latin typeface="Calibri" panose="020F0502020204030204" pitchFamily="34" charset="0"/>
                          <a:ea typeface="Calibri" panose="020F0502020204030204" pitchFamily="34" charset="0"/>
                          <a:cs typeface="Times New Roman" panose="02020603050405020304" pitchFamily="18" charset="0"/>
                        </a:rPr>
                        <a:t>нг</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r>
                        <a:rPr lang="ru-RU" sz="1200" b="1" dirty="0">
                          <a:effectLst/>
                          <a:latin typeface="Calibri" panose="020F0502020204030204" pitchFamily="34" charset="0"/>
                          <a:ea typeface="Calibri" panose="020F0502020204030204" pitchFamily="34" charset="0"/>
                          <a:cs typeface="Times New Roman" panose="02020603050405020304" pitchFamily="18" charset="0"/>
                        </a:rPr>
                        <a:t>мл</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Access AMH</a:t>
                      </a:r>
                      <a:r>
                        <a:rPr lang="ru-RU" sz="1200" b="1" dirty="0">
                          <a:effectLst/>
                          <a:latin typeface="Calibri" panose="020F0502020204030204" pitchFamily="34" charset="0"/>
                          <a:ea typeface="Calibri" panose="020F0502020204030204" pitchFamily="34" charset="0"/>
                          <a:cs typeface="Times New Roman" panose="02020603050405020304" pitchFamily="18" charset="0"/>
                        </a:rPr>
                        <a:t>, </a:t>
                      </a:r>
                      <a:r>
                        <a:rPr lang="ru-RU" sz="1200" b="1" dirty="0" err="1">
                          <a:effectLst/>
                          <a:latin typeface="Calibri" panose="020F0502020204030204" pitchFamily="34" charset="0"/>
                          <a:ea typeface="Calibri" panose="020F0502020204030204" pitchFamily="34" charset="0"/>
                          <a:cs typeface="Times New Roman" panose="02020603050405020304" pitchFamily="18" charset="0"/>
                        </a:rPr>
                        <a:t>нг</a:t>
                      </a:r>
                      <a:r>
                        <a:rPr lang="ru-RU" sz="1200" b="1" dirty="0">
                          <a:effectLst/>
                          <a:latin typeface="Calibri" panose="020F0502020204030204" pitchFamily="34" charset="0"/>
                          <a:ea typeface="Calibri" panose="020F0502020204030204" pitchFamily="34" charset="0"/>
                          <a:cs typeface="Times New Roman" panose="02020603050405020304" pitchFamily="18" charset="0"/>
                        </a:rPr>
                        <a:t>/мл</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ru-RU" sz="1200" b="1" dirty="0">
                          <a:effectLst/>
                          <a:latin typeface="Calibri" panose="020F0502020204030204" pitchFamily="34" charset="0"/>
                          <a:ea typeface="Calibri" panose="020F0502020204030204" pitchFamily="34" charset="0"/>
                          <a:cs typeface="Times New Roman" panose="02020603050405020304" pitchFamily="18" charset="0"/>
                        </a:rPr>
                        <a:t>%смещения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8470">
                <a:tc>
                  <a:txBody>
                    <a:bodyPr/>
                    <a:lstStyle/>
                    <a:p>
                      <a:pPr marL="0" marR="0">
                        <a:lnSpc>
                          <a:spcPct val="107000"/>
                        </a:lnSpc>
                        <a:spcBef>
                          <a:spcPts val="0"/>
                        </a:spcBef>
                        <a:spcAft>
                          <a:spcPts val="0"/>
                        </a:spcAft>
                      </a:pPr>
                      <a:r>
                        <a:rPr lang="ru-RU" sz="1200" b="1" dirty="0">
                          <a:effectLst/>
                          <a:latin typeface="Calibri" panose="020F0502020204030204" pitchFamily="34" charset="0"/>
                          <a:ea typeface="Calibri" panose="020F0502020204030204" pitchFamily="34" charset="0"/>
                          <a:cs typeface="Times New Roman" panose="02020603050405020304" pitchFamily="18" charset="0"/>
                        </a:rPr>
                        <a:t>Ср</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ru-RU" sz="1200" b="1" dirty="0">
                          <a:effectLst/>
                          <a:latin typeface="Calibri" panose="020F0502020204030204" pitchFamily="34" charset="0"/>
                          <a:ea typeface="Calibri" panose="020F0502020204030204" pitchFamily="34" charset="0"/>
                          <a:cs typeface="Times New Roman" panose="02020603050405020304" pitchFamily="18" charset="0"/>
                        </a:rPr>
                        <a:t>знач</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4</a:t>
                      </a:r>
                      <a:r>
                        <a:rPr lang="ru-RU" sz="1200" b="1" dirty="0">
                          <a:effectLst/>
                          <a:latin typeface="Calibri" panose="020F0502020204030204" pitchFamily="34" charset="0"/>
                          <a:ea typeface="Calibri" panose="020F0502020204030204" pitchFamily="34" charset="0"/>
                          <a:cs typeface="Times New Roman" panose="02020603050405020304" pitchFamily="18" charset="0"/>
                        </a:rPr>
                        <a:t>.</a:t>
                      </a:r>
                      <a:r>
                        <a:rPr lang="cs-CZ" sz="1200" b="1" dirty="0">
                          <a:effectLst/>
                          <a:latin typeface="Calibri" panose="020F0502020204030204" pitchFamily="34" charset="0"/>
                          <a:ea typeface="Calibri" panose="020F0502020204030204" pitchFamily="34" charset="0"/>
                          <a:cs typeface="Times New Roman" panose="02020603050405020304" pitchFamily="18" charset="0"/>
                        </a:rPr>
                        <a:t>27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3.99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ru-RU" sz="1200" b="1" dirty="0">
                          <a:effectLst/>
                          <a:latin typeface="Calibri" panose="020F0502020204030204" pitchFamily="34" charset="0"/>
                          <a:ea typeface="Calibri" panose="020F0502020204030204" pitchFamily="34" charset="0"/>
                          <a:cs typeface="Times New Roman" panose="02020603050405020304" pitchFamily="18" charset="0"/>
                        </a:rPr>
                        <a:t> </a:t>
                      </a:r>
                      <a:r>
                        <a:rPr lang="cs-CZ" sz="1200" b="1" dirty="0">
                          <a:effectLst/>
                          <a:latin typeface="Calibri" panose="020F0502020204030204" pitchFamily="34" charset="0"/>
                          <a:ea typeface="Calibri" panose="020F0502020204030204" pitchFamily="34" charset="0"/>
                          <a:cs typeface="Times New Roman" panose="02020603050405020304" pitchFamily="18" charset="0"/>
                        </a:rPr>
                        <a:t>- 6.7 %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76989">
                <a:tc>
                  <a:txBody>
                    <a:bodyPr/>
                    <a:lstStyle/>
                    <a:p>
                      <a:pPr marL="0" marR="0">
                        <a:lnSpc>
                          <a:spcPct val="107000"/>
                        </a:lnSpc>
                        <a:spcBef>
                          <a:spcPts val="0"/>
                        </a:spcBef>
                        <a:spcAft>
                          <a:spcPts val="0"/>
                        </a:spcAft>
                      </a:pPr>
                      <a:r>
                        <a:rPr lang="ru-RU" sz="1200" b="1" dirty="0">
                          <a:effectLst/>
                          <a:latin typeface="Calibri" panose="020F0502020204030204" pitchFamily="34" charset="0"/>
                          <a:ea typeface="Calibri" panose="020F0502020204030204" pitchFamily="34" charset="0"/>
                          <a:cs typeface="Times New Roman" panose="02020603050405020304" pitchFamily="18" charset="0"/>
                        </a:rPr>
                        <a:t>Медиана</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ru-RU" sz="1200" b="1" dirty="0">
                          <a:effectLst/>
                          <a:latin typeface="Calibri" panose="020F0502020204030204" pitchFamily="34" charset="0"/>
                          <a:ea typeface="Calibri" panose="020F0502020204030204" pitchFamily="34" charset="0"/>
                          <a:cs typeface="Times New Roman" panose="02020603050405020304" pitchFamily="18" charset="0"/>
                        </a:rPr>
                        <a:t> </a:t>
                      </a:r>
                      <a:r>
                        <a:rPr lang="cs-CZ" sz="1200" b="1" dirty="0">
                          <a:effectLst/>
                          <a:latin typeface="Calibri" panose="020F0502020204030204" pitchFamily="34" charset="0"/>
                          <a:ea typeface="Calibri" panose="020F0502020204030204" pitchFamily="34" charset="0"/>
                          <a:cs typeface="Times New Roman" panose="02020603050405020304" pitchFamily="18" charset="0"/>
                        </a:rPr>
                        <a:t>3.44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ru-RU" sz="1200" b="1" dirty="0">
                          <a:effectLst/>
                          <a:latin typeface="Calibri" panose="020F0502020204030204" pitchFamily="34" charset="0"/>
                          <a:ea typeface="Calibri" panose="020F0502020204030204" pitchFamily="34" charset="0"/>
                          <a:cs typeface="Times New Roman" panose="02020603050405020304" pitchFamily="18" charset="0"/>
                        </a:rPr>
                        <a:t> </a:t>
                      </a:r>
                      <a:r>
                        <a:rPr lang="cs-CZ" sz="1200" b="1" dirty="0">
                          <a:effectLst/>
                          <a:latin typeface="Calibri" panose="020F0502020204030204" pitchFamily="34" charset="0"/>
                          <a:ea typeface="Calibri" panose="020F0502020204030204" pitchFamily="34" charset="0"/>
                          <a:cs typeface="Times New Roman" panose="02020603050405020304" pitchFamily="18" charset="0"/>
                        </a:rPr>
                        <a:t>3.41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 </a:t>
                      </a:r>
                      <a:r>
                        <a:rPr lang="ru-RU" sz="1200" b="1" dirty="0">
                          <a:effectLst/>
                          <a:latin typeface="Calibri" panose="020F0502020204030204" pitchFamily="34" charset="0"/>
                          <a:ea typeface="Calibri" panose="020F0502020204030204" pitchFamily="34" charset="0"/>
                          <a:cs typeface="Times New Roman" panose="02020603050405020304" pitchFamily="18" charset="0"/>
                        </a:rPr>
                        <a:t>-</a:t>
                      </a:r>
                      <a:r>
                        <a:rPr lang="cs-CZ" sz="1200" b="1" dirty="0">
                          <a:effectLst/>
                          <a:latin typeface="Calibri" panose="020F0502020204030204" pitchFamily="34" charset="0"/>
                          <a:ea typeface="Calibri" panose="020F0502020204030204" pitchFamily="34" charset="0"/>
                          <a:cs typeface="Times New Roman" panose="02020603050405020304" pitchFamily="18" charset="0"/>
                        </a:rPr>
                        <a:t> 0</a:t>
                      </a:r>
                      <a:r>
                        <a:rPr lang="ru-RU" sz="1200" b="1" dirty="0">
                          <a:effectLst/>
                          <a:latin typeface="Calibri" panose="020F0502020204030204" pitchFamily="34" charset="0"/>
                          <a:ea typeface="Calibri" panose="020F0502020204030204" pitchFamily="34" charset="0"/>
                          <a:cs typeface="Times New Roman" panose="02020603050405020304" pitchFamily="18" charset="0"/>
                        </a:rPr>
                        <a:t>.</a:t>
                      </a:r>
                      <a:r>
                        <a:rPr lang="cs-CZ" sz="1200" b="1" dirty="0">
                          <a:effectLst/>
                          <a:latin typeface="Calibri" panose="020F0502020204030204" pitchFamily="34" charset="0"/>
                          <a:ea typeface="Calibri" panose="020F0502020204030204" pitchFamily="34" charset="0"/>
                          <a:cs typeface="Times New Roman" panose="02020603050405020304" pitchFamily="18" charset="0"/>
                        </a:rPr>
                        <a:t>9</a:t>
                      </a:r>
                      <a:r>
                        <a:rPr lang="ru-RU" sz="1200" b="1" dirty="0">
                          <a:effectLst/>
                          <a:latin typeface="Calibri" panose="020F0502020204030204" pitchFamily="34" charset="0"/>
                          <a:ea typeface="Calibri" panose="020F0502020204030204" pitchFamily="34" charset="0"/>
                          <a:cs typeface="Times New Roman" panose="02020603050405020304" pitchFamily="18" charset="0"/>
                        </a:rPr>
                        <a:t> </a:t>
                      </a:r>
                      <a:r>
                        <a:rPr lang="cs-CZ"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6" name="Title 1">
            <a:extLst>
              <a:ext uri="{FF2B5EF4-FFF2-40B4-BE49-F238E27FC236}">
                <a16:creationId xmlns:a16="http://schemas.microsoft.com/office/drawing/2014/main" id="{E2AC3322-B33C-B398-5885-42E83652BA55}"/>
              </a:ext>
            </a:extLst>
          </p:cNvPr>
          <p:cNvSpPr>
            <a:spLocks noGrp="1"/>
          </p:cNvSpPr>
          <p:nvPr>
            <p:ph type="title"/>
          </p:nvPr>
        </p:nvSpPr>
        <p:spPr>
          <a:xfrm>
            <a:off x="564848" y="323702"/>
            <a:ext cx="6063018" cy="671610"/>
          </a:xfrm>
        </p:spPr>
        <p:txBody>
          <a:bodyPr>
            <a:normAutofit fontScale="90000"/>
          </a:bodyPr>
          <a:lstStyle/>
          <a:p>
            <a:pPr defTabSz="685800">
              <a:lnSpc>
                <a:spcPct val="107000"/>
              </a:lnSpc>
            </a:pPr>
            <a:r>
              <a:rPr lang="en-US" sz="2400" b="1" dirty="0">
                <a:latin typeface="Arial Nova Cond" panose="020B0506020202020204" pitchFamily="34" charset="0"/>
              </a:rPr>
              <a:t>Access AMH vs AMH Gen</a:t>
            </a:r>
            <a:r>
              <a:rPr lang="cs-CZ" sz="2400" b="1" dirty="0">
                <a:latin typeface="Arial Nova Cond" panose="020B0506020202020204" pitchFamily="34" charset="0"/>
              </a:rPr>
              <a:t> </a:t>
            </a:r>
            <a:r>
              <a:rPr lang="en-US" sz="2400" b="1" dirty="0">
                <a:latin typeface="Arial Nova Cond" panose="020B0506020202020204" pitchFamily="34" charset="0"/>
              </a:rPr>
              <a:t>II: </a:t>
            </a:r>
            <a:r>
              <a:rPr lang="ru-RU" sz="2400" b="1" dirty="0">
                <a:latin typeface="Arial Nova Cond" panose="020B0506020202020204" pitchFamily="34" charset="0"/>
              </a:rPr>
              <a:t>сравнение на всем </a:t>
            </a:r>
            <a:br>
              <a:rPr lang="ru-RU" sz="2400" b="1" dirty="0">
                <a:latin typeface="Arial Nova Cond" panose="020B0506020202020204" pitchFamily="34" charset="0"/>
              </a:rPr>
            </a:br>
            <a:r>
              <a:rPr lang="ru-RU" sz="2400" b="1" dirty="0">
                <a:latin typeface="Arial Nova Cond" panose="020B0506020202020204" pitchFamily="34" charset="0"/>
              </a:rPr>
              <a:t>диапазоне концентраций</a:t>
            </a:r>
            <a:br>
              <a:rPr lang="en-U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9859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6258754" y="561088"/>
            <a:ext cx="2065829" cy="1229837"/>
          </a:xfrm>
          <a:prstGeom prst="rect">
            <a:avLst/>
          </a:prstGeom>
          <a:noFill/>
          <a:ln w="9525">
            <a:noFill/>
            <a:miter lim="800000"/>
            <a:headEnd/>
            <a:tailEnd/>
          </a:ln>
        </p:spPr>
      </p:pic>
      <p:graphicFrame>
        <p:nvGraphicFramePr>
          <p:cNvPr id="5" name="Chart 4"/>
          <p:cNvGraphicFramePr>
            <a:graphicFrameLocks/>
          </p:cNvGraphicFramePr>
          <p:nvPr>
            <p:extLst>
              <p:ext uri="{D42A27DB-BD31-4B8C-83A1-F6EECF244321}">
                <p14:modId xmlns:p14="http://schemas.microsoft.com/office/powerpoint/2010/main" val="969758803"/>
              </p:ext>
            </p:extLst>
          </p:nvPr>
        </p:nvGraphicFramePr>
        <p:xfrm>
          <a:off x="751911" y="936737"/>
          <a:ext cx="4744255" cy="2953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20663541"/>
              </p:ext>
            </p:extLst>
          </p:nvPr>
        </p:nvGraphicFramePr>
        <p:xfrm>
          <a:off x="1367861" y="3890023"/>
          <a:ext cx="3820088" cy="828233"/>
        </p:xfrm>
        <a:graphic>
          <a:graphicData uri="http://schemas.openxmlformats.org/drawingml/2006/table">
            <a:tbl>
              <a:tblPr firstRow="1" firstCol="1" bandRow="1"/>
              <a:tblGrid>
                <a:gridCol w="880039">
                  <a:extLst>
                    <a:ext uri="{9D8B030D-6E8A-4147-A177-3AD203B41FA5}">
                      <a16:colId xmlns:a16="http://schemas.microsoft.com/office/drawing/2014/main" val="20000"/>
                    </a:ext>
                  </a:extLst>
                </a:gridCol>
                <a:gridCol w="1027350">
                  <a:extLst>
                    <a:ext uri="{9D8B030D-6E8A-4147-A177-3AD203B41FA5}">
                      <a16:colId xmlns:a16="http://schemas.microsoft.com/office/drawing/2014/main" val="20001"/>
                    </a:ext>
                  </a:extLst>
                </a:gridCol>
                <a:gridCol w="939750">
                  <a:extLst>
                    <a:ext uri="{9D8B030D-6E8A-4147-A177-3AD203B41FA5}">
                      <a16:colId xmlns:a16="http://schemas.microsoft.com/office/drawing/2014/main" val="20002"/>
                    </a:ext>
                  </a:extLst>
                </a:gridCol>
                <a:gridCol w="972949">
                  <a:extLst>
                    <a:ext uri="{9D8B030D-6E8A-4147-A177-3AD203B41FA5}">
                      <a16:colId xmlns:a16="http://schemas.microsoft.com/office/drawing/2014/main" val="20003"/>
                    </a:ext>
                  </a:extLst>
                </a:gridCol>
              </a:tblGrid>
              <a:tr h="277584">
                <a:tc>
                  <a:txBody>
                    <a:bodyPr/>
                    <a:lstStyle/>
                    <a:p>
                      <a:pPr marL="0" marR="0">
                        <a:lnSpc>
                          <a:spcPct val="107000"/>
                        </a:lnSpc>
                        <a:spcBef>
                          <a:spcPts val="0"/>
                        </a:spcBef>
                        <a:spcAft>
                          <a:spcPts val="0"/>
                        </a:spcAft>
                      </a:pPr>
                      <a:r>
                        <a:rPr lang="ru-R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Показатель</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AMH Gen II, </a:t>
                      </a:r>
                      <a:r>
                        <a:rPr lang="ru-RU"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нг</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ru-R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мл</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 AMH</a:t>
                      </a:r>
                      <a:r>
                        <a:rPr lang="ru-R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u-RU"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нг</a:t>
                      </a:r>
                      <a:r>
                        <a:rPr lang="ru-R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/мл</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ru-R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смещения</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384">
                <a:tc>
                  <a:txBody>
                    <a:bodyPr/>
                    <a:lstStyle/>
                    <a:p>
                      <a:pPr marL="0" marR="0">
                        <a:lnSpc>
                          <a:spcPct val="107000"/>
                        </a:lnSpc>
                        <a:spcBef>
                          <a:spcPts val="0"/>
                        </a:spcBef>
                        <a:spcAft>
                          <a:spcPts val="0"/>
                        </a:spcAft>
                      </a:pPr>
                      <a:r>
                        <a:rPr lang="ru-R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Ср</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u-R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знач</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35642">
                <a:tc>
                  <a:txBody>
                    <a:bodyPr/>
                    <a:lstStyle/>
                    <a:p>
                      <a:pPr marL="0" marR="0">
                        <a:lnSpc>
                          <a:spcPct val="107000"/>
                        </a:lnSpc>
                        <a:spcBef>
                          <a:spcPts val="0"/>
                        </a:spcBef>
                        <a:spcAft>
                          <a:spcPts val="0"/>
                        </a:spcAft>
                      </a:pPr>
                      <a:r>
                        <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Медиана</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8" name="Title 7"/>
          <p:cNvSpPr>
            <a:spLocks noGrp="1"/>
          </p:cNvSpPr>
          <p:nvPr>
            <p:ph type="title"/>
          </p:nvPr>
        </p:nvSpPr>
        <p:spPr>
          <a:prstGeom prst="rect">
            <a:avLst/>
          </a:prstGeom>
        </p:spPr>
        <p:txBody>
          <a:bodyPr wrap="none">
            <a:spAutoFit/>
          </a:bodyPr>
          <a:lstStyle/>
          <a:p>
            <a:pPr>
              <a:lnSpc>
                <a:spcPct val="107000"/>
              </a:lnSpc>
            </a:pPr>
            <a:r>
              <a:rPr lang="en-US"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Access AMH vs AMH Gen II: </a:t>
            </a:r>
            <a:r>
              <a:rPr lang="ru-RU"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сравнение на низком диапазоне концентраций</a:t>
            </a:r>
            <a:r>
              <a:rPr lang="en-US"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_</a:t>
            </a:r>
            <a:r>
              <a:rPr lang="ru-RU"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День 1</a:t>
            </a:r>
            <a:endParaRPr lang="en-US"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47523" y="4804367"/>
            <a:ext cx="676788" cy="304827"/>
          </a:xfrm>
          <a:prstGeom prst="rect">
            <a:avLst/>
          </a:prstGeom>
        </p:spPr>
        <p:txBody>
          <a:bodyPr wrap="none">
            <a:spAutoFit/>
          </a:bodyPr>
          <a:lstStyle/>
          <a:p>
            <a:pPr defTabSz="685800">
              <a:lnSpc>
                <a:spcPct val="107000"/>
              </a:lnSpc>
            </a:pPr>
            <a:r>
              <a:rPr lang="en-US" sz="1350" b="1" dirty="0">
                <a:solidFill>
                  <a:srgbClr val="474C55"/>
                </a:solidFill>
                <a:latin typeface="Calibri" panose="020F0502020204030204" pitchFamily="34" charset="0"/>
                <a:ea typeface="Calibri" panose="020F0502020204030204" pitchFamily="34" charset="0"/>
                <a:cs typeface="Times New Roman" panose="02020603050405020304" pitchFamily="18" charset="0"/>
              </a:rPr>
              <a:t>N = </a:t>
            </a:r>
            <a:r>
              <a:rPr lang="ru-RU" sz="1350" b="1" dirty="0">
                <a:solidFill>
                  <a:srgbClr val="474C55"/>
                </a:solidFill>
                <a:latin typeface="Calibri" panose="020F0502020204030204" pitchFamily="34" charset="0"/>
                <a:ea typeface="Calibri" panose="020F0502020204030204" pitchFamily="34" charset="0"/>
                <a:cs typeface="Times New Roman" panose="02020603050405020304" pitchFamily="18" charset="0"/>
              </a:rPr>
              <a:t> 21</a:t>
            </a:r>
            <a:endParaRPr lang="en-US" sz="1350" dirty="0">
              <a:solidFill>
                <a:srgbClr val="474C55"/>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71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48" y="186719"/>
            <a:ext cx="8153769" cy="671610"/>
          </a:xfrm>
          <a:prstGeom prst="rect">
            <a:avLst/>
          </a:prstGeom>
        </p:spPr>
        <p:txBody>
          <a:bodyPr>
            <a:noAutofit/>
          </a:bodyPr>
          <a:lstStyle/>
          <a:p>
            <a:r>
              <a:rPr lang="ru-RU" sz="2000" b="1" dirty="0">
                <a:latin typeface="Arial Nova Cond" panose="020B0506020202020204" pitchFamily="34" charset="0"/>
              </a:rPr>
              <a:t>Абсолютное и относительное смещение при сравнении результатов автоматического теста А</a:t>
            </a:r>
            <a:r>
              <a:rPr lang="en-US" sz="2000" b="1" dirty="0" err="1">
                <a:latin typeface="Arial Nova Cond" panose="020B0506020202020204" pitchFamily="34" charset="0"/>
              </a:rPr>
              <a:t>ccess</a:t>
            </a:r>
            <a:r>
              <a:rPr lang="en-US" sz="2000" b="1" dirty="0">
                <a:latin typeface="Arial Nova Cond" panose="020B0506020202020204" pitchFamily="34" charset="0"/>
              </a:rPr>
              <a:t> </a:t>
            </a:r>
            <a:r>
              <a:rPr lang="ru-RU" sz="2000" b="1" dirty="0">
                <a:latin typeface="Arial Nova Cond" panose="020B0506020202020204" pitchFamily="34" charset="0"/>
              </a:rPr>
              <a:t>АМН и </a:t>
            </a:r>
            <a:br>
              <a:rPr lang="ru-RU" sz="2000" b="1" dirty="0">
                <a:latin typeface="Arial Nova Cond" panose="020B0506020202020204" pitchFamily="34" charset="0"/>
              </a:rPr>
            </a:br>
            <a:r>
              <a:rPr lang="ru-RU" sz="2000" b="1" dirty="0">
                <a:latin typeface="Arial Nova Cond" panose="020B0506020202020204" pitchFamily="34" charset="0"/>
              </a:rPr>
              <a:t>ручного теста </a:t>
            </a:r>
            <a:r>
              <a:rPr lang="en-US" sz="2000" b="1" dirty="0">
                <a:latin typeface="Arial Nova Cond" panose="020B0506020202020204" pitchFamily="34" charset="0"/>
              </a:rPr>
              <a:t>AMH Gen II</a:t>
            </a:r>
          </a:p>
        </p:txBody>
      </p:sp>
      <p:graphicFrame>
        <p:nvGraphicFramePr>
          <p:cNvPr id="4" name="Table 3"/>
          <p:cNvGraphicFramePr>
            <a:graphicFrameLocks noGrp="1"/>
          </p:cNvGraphicFramePr>
          <p:nvPr>
            <p:extLst>
              <p:ext uri="{D42A27DB-BD31-4B8C-83A1-F6EECF244321}">
                <p14:modId xmlns:p14="http://schemas.microsoft.com/office/powerpoint/2010/main" val="424636316"/>
              </p:ext>
            </p:extLst>
          </p:nvPr>
        </p:nvGraphicFramePr>
        <p:xfrm>
          <a:off x="188155" y="1098428"/>
          <a:ext cx="8767690" cy="3711946"/>
        </p:xfrm>
        <a:graphic>
          <a:graphicData uri="http://schemas.openxmlformats.org/drawingml/2006/table">
            <a:tbl>
              <a:tblPr firstRow="1" firstCol="1" bandRow="1">
                <a:tableStyleId>{5C22544A-7EE6-4342-B048-85BDC9FD1C3A}</a:tableStyleId>
              </a:tblPr>
              <a:tblGrid>
                <a:gridCol w="1690508">
                  <a:extLst>
                    <a:ext uri="{9D8B030D-6E8A-4147-A177-3AD203B41FA5}">
                      <a16:colId xmlns:a16="http://schemas.microsoft.com/office/drawing/2014/main" val="20000"/>
                    </a:ext>
                  </a:extLst>
                </a:gridCol>
                <a:gridCol w="1673814">
                  <a:extLst>
                    <a:ext uri="{9D8B030D-6E8A-4147-A177-3AD203B41FA5}">
                      <a16:colId xmlns:a16="http://schemas.microsoft.com/office/drawing/2014/main" val="20001"/>
                    </a:ext>
                  </a:extLst>
                </a:gridCol>
                <a:gridCol w="1740598">
                  <a:extLst>
                    <a:ext uri="{9D8B030D-6E8A-4147-A177-3AD203B41FA5}">
                      <a16:colId xmlns:a16="http://schemas.microsoft.com/office/drawing/2014/main" val="20002"/>
                    </a:ext>
                  </a:extLst>
                </a:gridCol>
                <a:gridCol w="1878344">
                  <a:extLst>
                    <a:ext uri="{9D8B030D-6E8A-4147-A177-3AD203B41FA5}">
                      <a16:colId xmlns:a16="http://schemas.microsoft.com/office/drawing/2014/main" val="20003"/>
                    </a:ext>
                  </a:extLst>
                </a:gridCol>
                <a:gridCol w="1784426">
                  <a:extLst>
                    <a:ext uri="{9D8B030D-6E8A-4147-A177-3AD203B41FA5}">
                      <a16:colId xmlns:a16="http://schemas.microsoft.com/office/drawing/2014/main" val="20004"/>
                    </a:ext>
                  </a:extLst>
                </a:gridCol>
              </a:tblGrid>
              <a:tr h="1729167">
                <a:tc>
                  <a:txBody>
                    <a:bodyPr/>
                    <a:lstStyle/>
                    <a:p>
                      <a:pPr marL="0" marR="0" algn="ctr">
                        <a:lnSpc>
                          <a:spcPct val="107000"/>
                        </a:lnSpc>
                        <a:spcBef>
                          <a:spcPts val="0"/>
                        </a:spcBef>
                        <a:spcAft>
                          <a:spcPts val="0"/>
                        </a:spcAft>
                      </a:pPr>
                      <a:r>
                        <a:rPr lang="en-US" sz="1500" dirty="0">
                          <a:solidFill>
                            <a:schemeClr val="tx1"/>
                          </a:solidFill>
                          <a:effectLst/>
                        </a:rPr>
                        <a:t> </a:t>
                      </a:r>
                    </a:p>
                    <a:p>
                      <a:pPr marL="0" marR="0" algn="ctr">
                        <a:lnSpc>
                          <a:spcPct val="107000"/>
                        </a:lnSpc>
                        <a:spcBef>
                          <a:spcPts val="0"/>
                        </a:spcBef>
                        <a:spcAft>
                          <a:spcPts val="0"/>
                        </a:spcAft>
                      </a:pPr>
                      <a:endParaRPr lang="ru-RU" sz="1500" dirty="0">
                        <a:solidFill>
                          <a:schemeClr val="tx1"/>
                        </a:solidFill>
                        <a:effectLst/>
                      </a:endParaRPr>
                    </a:p>
                    <a:p>
                      <a:pPr marL="0" marR="0" algn="ctr">
                        <a:lnSpc>
                          <a:spcPct val="107000"/>
                        </a:lnSpc>
                        <a:spcBef>
                          <a:spcPts val="0"/>
                        </a:spcBef>
                        <a:spcAft>
                          <a:spcPts val="0"/>
                        </a:spcAft>
                      </a:pPr>
                      <a:r>
                        <a:rPr lang="en-US" sz="1500" dirty="0" err="1">
                          <a:solidFill>
                            <a:schemeClr val="tx1"/>
                          </a:solidFill>
                          <a:effectLst/>
                        </a:rPr>
                        <a:t>Диапазон</a:t>
                      </a:r>
                      <a:r>
                        <a:rPr lang="en-US" sz="1500" dirty="0">
                          <a:solidFill>
                            <a:schemeClr val="tx1"/>
                          </a:solidFill>
                          <a:effectLst/>
                        </a:rPr>
                        <a:t> </a:t>
                      </a:r>
                      <a:r>
                        <a:rPr lang="en-US" sz="1500" dirty="0" err="1">
                          <a:solidFill>
                            <a:schemeClr val="tx1"/>
                          </a:solidFill>
                          <a:effectLst/>
                        </a:rPr>
                        <a:t>концентраций</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40000"/>
                        <a:lumOff val="60000"/>
                      </a:schemeClr>
                    </a:solidFill>
                  </a:tcPr>
                </a:tc>
                <a:tc>
                  <a:txBody>
                    <a:bodyPr/>
                    <a:lstStyle/>
                    <a:p>
                      <a:pPr marL="0" marR="0" algn="ctr">
                        <a:lnSpc>
                          <a:spcPct val="107000"/>
                        </a:lnSpc>
                        <a:spcBef>
                          <a:spcPts val="0"/>
                        </a:spcBef>
                        <a:spcAft>
                          <a:spcPts val="0"/>
                        </a:spcAft>
                      </a:pPr>
                      <a:r>
                        <a:rPr lang="en-US" sz="1500" dirty="0" err="1">
                          <a:solidFill>
                            <a:schemeClr val="tx1"/>
                          </a:solidFill>
                          <a:effectLst/>
                        </a:rPr>
                        <a:t>Диапазон</a:t>
                      </a:r>
                      <a:r>
                        <a:rPr lang="en-US" sz="1500" dirty="0">
                          <a:solidFill>
                            <a:schemeClr val="tx1"/>
                          </a:solidFill>
                          <a:effectLst/>
                        </a:rPr>
                        <a:t> </a:t>
                      </a:r>
                      <a:r>
                        <a:rPr lang="en-US" sz="1500" dirty="0" err="1">
                          <a:solidFill>
                            <a:schemeClr val="tx1"/>
                          </a:solidFill>
                          <a:effectLst/>
                        </a:rPr>
                        <a:t>концентраций</a:t>
                      </a:r>
                      <a:r>
                        <a:rPr lang="en-US" sz="1500" dirty="0">
                          <a:solidFill>
                            <a:schemeClr val="tx1"/>
                          </a:solidFill>
                          <a:effectLst/>
                        </a:rPr>
                        <a:t> </a:t>
                      </a:r>
                      <a:r>
                        <a:rPr lang="en-US" sz="1500" dirty="0" err="1">
                          <a:solidFill>
                            <a:schemeClr val="tx1"/>
                          </a:solidFill>
                          <a:effectLst/>
                        </a:rPr>
                        <a:t>нг</a:t>
                      </a:r>
                      <a:r>
                        <a:rPr lang="en-US" sz="1500" dirty="0">
                          <a:solidFill>
                            <a:schemeClr val="tx1"/>
                          </a:solidFill>
                          <a:effectLst/>
                        </a:rPr>
                        <a:t>/</a:t>
                      </a:r>
                      <a:r>
                        <a:rPr lang="en-US" sz="1500" dirty="0" err="1">
                          <a:solidFill>
                            <a:schemeClr val="tx1"/>
                          </a:solidFill>
                          <a:effectLst/>
                        </a:rPr>
                        <a:t>мл</a:t>
                      </a:r>
                      <a:r>
                        <a:rPr lang="en-US" sz="1500" dirty="0">
                          <a:solidFill>
                            <a:schemeClr val="tx1"/>
                          </a:solidFill>
                          <a:effectLst/>
                        </a:rPr>
                        <a:t> </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500">
                          <a:solidFill>
                            <a:schemeClr val="tx1"/>
                          </a:solidFill>
                          <a:effectLst/>
                        </a:rPr>
                        <a:t>Смещение, %  Медиана</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500">
                          <a:solidFill>
                            <a:schemeClr val="tx1"/>
                          </a:solidFill>
                          <a:effectLst/>
                        </a:rPr>
                        <a:t>Смещение, нг/мл Медиана</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500">
                          <a:solidFill>
                            <a:schemeClr val="tx1"/>
                          </a:solidFill>
                          <a:effectLst/>
                        </a:rPr>
                        <a:t>Автоматический тест</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40000"/>
                        <a:lumOff val="60000"/>
                      </a:schemeClr>
                    </a:solidFill>
                  </a:tcPr>
                </a:tc>
                <a:extLst>
                  <a:ext uri="{0D108BD9-81ED-4DB2-BD59-A6C34878D82A}">
                    <a16:rowId xmlns:a16="http://schemas.microsoft.com/office/drawing/2014/main" val="10000"/>
                  </a:ext>
                </a:extLst>
              </a:tr>
              <a:tr h="636911">
                <a:tc>
                  <a:txBody>
                    <a:bodyPr/>
                    <a:lstStyle/>
                    <a:p>
                      <a:pPr marL="0" marR="0" algn="ctr">
                        <a:lnSpc>
                          <a:spcPct val="107000"/>
                        </a:lnSpc>
                        <a:spcBef>
                          <a:spcPts val="0"/>
                        </a:spcBef>
                        <a:spcAft>
                          <a:spcPts val="0"/>
                        </a:spcAft>
                      </a:pPr>
                      <a:r>
                        <a:rPr lang="ru-RU" sz="1500" dirty="0">
                          <a:solidFill>
                            <a:schemeClr val="tx1"/>
                          </a:solidFill>
                          <a:effectLst/>
                        </a:rPr>
                        <a:t>Весь</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ru-RU" sz="1500" b="1" kern="1200">
                          <a:solidFill>
                            <a:schemeClr val="dk1"/>
                          </a:solidFill>
                          <a:effectLst/>
                          <a:latin typeface="+mn-lt"/>
                          <a:ea typeface="+mn-ea"/>
                          <a:cs typeface="+mn-cs"/>
                        </a:rPr>
                        <a:t>0.</a:t>
                      </a:r>
                      <a:r>
                        <a:rPr lang="cs-CZ" sz="1500" b="1" kern="1200">
                          <a:solidFill>
                            <a:schemeClr val="dk1"/>
                          </a:solidFill>
                          <a:effectLst/>
                          <a:latin typeface="+mn-lt"/>
                          <a:ea typeface="+mn-ea"/>
                          <a:cs typeface="+mn-cs"/>
                        </a:rPr>
                        <a:t>48</a:t>
                      </a:r>
                      <a:r>
                        <a:rPr lang="ru-RU" sz="1500" b="1" kern="1200">
                          <a:solidFill>
                            <a:schemeClr val="dk1"/>
                          </a:solidFill>
                          <a:effectLst/>
                          <a:latin typeface="+mn-lt"/>
                          <a:ea typeface="+mn-ea"/>
                          <a:cs typeface="+mn-cs"/>
                        </a:rPr>
                        <a:t> </a:t>
                      </a:r>
                      <a:r>
                        <a:rPr lang="cs-CZ" sz="1500" b="1" kern="1200">
                          <a:solidFill>
                            <a:schemeClr val="dk1"/>
                          </a:solidFill>
                          <a:effectLst/>
                          <a:latin typeface="+mn-lt"/>
                          <a:ea typeface="+mn-ea"/>
                          <a:cs typeface="+mn-cs"/>
                        </a:rPr>
                        <a:t>-</a:t>
                      </a:r>
                      <a:r>
                        <a:rPr lang="ru-RU" sz="1500" b="1" kern="1200">
                          <a:solidFill>
                            <a:schemeClr val="dk1"/>
                          </a:solidFill>
                          <a:effectLst/>
                          <a:latin typeface="+mn-lt"/>
                          <a:ea typeface="+mn-ea"/>
                          <a:cs typeface="+mn-cs"/>
                        </a:rPr>
                        <a:t> 2</a:t>
                      </a:r>
                      <a:r>
                        <a:rPr lang="cs-CZ" sz="1500" b="1" kern="1200">
                          <a:solidFill>
                            <a:schemeClr val="dk1"/>
                          </a:solidFill>
                          <a:effectLst/>
                          <a:latin typeface="+mn-lt"/>
                          <a:ea typeface="+mn-ea"/>
                          <a:cs typeface="+mn-cs"/>
                        </a:rPr>
                        <a:t>2</a:t>
                      </a:r>
                      <a:r>
                        <a:rPr lang="ru-RU" sz="1500" b="1" kern="1200">
                          <a:solidFill>
                            <a:schemeClr val="dk1"/>
                          </a:solidFill>
                          <a:effectLst/>
                          <a:latin typeface="+mn-lt"/>
                          <a:ea typeface="+mn-ea"/>
                          <a:cs typeface="+mn-cs"/>
                        </a:rPr>
                        <a:t>.</a:t>
                      </a:r>
                      <a:r>
                        <a:rPr lang="cs-CZ" sz="1500" b="1" kern="1200">
                          <a:solidFill>
                            <a:schemeClr val="dk1"/>
                          </a:solidFill>
                          <a:effectLst/>
                          <a:latin typeface="+mn-lt"/>
                          <a:ea typeface="+mn-ea"/>
                          <a:cs typeface="+mn-cs"/>
                        </a:rPr>
                        <a:t>1</a:t>
                      </a:r>
                      <a:r>
                        <a:rPr lang="ru-RU" sz="1500" b="1" kern="1200">
                          <a:solidFill>
                            <a:schemeClr val="dk1"/>
                          </a:solidFill>
                          <a:effectLst/>
                          <a:latin typeface="+mn-lt"/>
                          <a:ea typeface="+mn-ea"/>
                          <a:cs typeface="+mn-cs"/>
                        </a:rPr>
                        <a:t>4</a:t>
                      </a:r>
                      <a:endParaRPr lang="en-US" sz="1500" b="1" kern="1200" dirty="0">
                        <a:solidFill>
                          <a:schemeClr val="dk1"/>
                        </a:solidFill>
                        <a:effectLst/>
                        <a:latin typeface="+mn-lt"/>
                        <a:ea typeface="+mn-ea"/>
                        <a:cs typeface="+mn-cs"/>
                      </a:endParaRPr>
                    </a:p>
                  </a:txBody>
                  <a:tcPr marL="51435" marR="51435" marT="0" marB="0" anchor="ctr"/>
                </a:tc>
                <a:tc>
                  <a:txBody>
                    <a:bodyPr/>
                    <a:lstStyle/>
                    <a:p>
                      <a:pPr marL="0" marR="0" algn="ctr">
                        <a:lnSpc>
                          <a:spcPct val="107000"/>
                        </a:lnSpc>
                        <a:spcBef>
                          <a:spcPts val="0"/>
                        </a:spcBef>
                        <a:spcAft>
                          <a:spcPts val="0"/>
                        </a:spcAft>
                      </a:pPr>
                      <a:r>
                        <a:rPr lang="ru-RU" sz="1500" b="1">
                          <a:effectLst/>
                        </a:rPr>
                        <a:t>-</a:t>
                      </a:r>
                      <a:r>
                        <a:rPr lang="cs-CZ" sz="1500" b="1">
                          <a:effectLst/>
                        </a:rPr>
                        <a:t> 0</a:t>
                      </a:r>
                      <a:r>
                        <a:rPr lang="ru-RU" sz="1500" b="1">
                          <a:effectLst/>
                        </a:rPr>
                        <a:t>.</a:t>
                      </a:r>
                      <a:r>
                        <a:rPr lang="cs-CZ" sz="1500" b="1">
                          <a:effectLst/>
                        </a:rPr>
                        <a:t>9</a:t>
                      </a:r>
                      <a:r>
                        <a:rPr lang="ru-RU" sz="1500" b="1">
                          <a:effectLst/>
                        </a:rPr>
                        <a:t>0</a:t>
                      </a:r>
                      <a:r>
                        <a:rPr lang="cs-CZ" sz="1500" b="1">
                          <a:effectLst/>
                        </a:rPr>
                        <a:t> </a:t>
                      </a:r>
                      <a:r>
                        <a:rPr lang="ru-RU" sz="1500" b="1">
                          <a:effectLst/>
                        </a:rPr>
                        <a:t>%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ru-RU" sz="1500" b="1">
                          <a:effectLst/>
                        </a:rPr>
                        <a:t>-</a:t>
                      </a:r>
                      <a:r>
                        <a:rPr lang="cs-CZ" sz="1500" b="1">
                          <a:effectLst/>
                        </a:rPr>
                        <a:t> </a:t>
                      </a:r>
                      <a:r>
                        <a:rPr lang="ru-RU" sz="1500" b="1">
                          <a:effectLst/>
                        </a:rPr>
                        <a:t>0.</a:t>
                      </a:r>
                      <a:r>
                        <a:rPr lang="cs-CZ" sz="1500" b="1">
                          <a:effectLst/>
                        </a:rPr>
                        <a:t>03</a:t>
                      </a:r>
                      <a:r>
                        <a:rPr lang="ru-RU" sz="1500" b="1">
                          <a:effectLst/>
                        </a:rPr>
                        <a:t>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ru-RU" sz="1500" b="1">
                          <a:effectLst/>
                        </a:rPr>
                        <a:t>ниже ручного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345833">
                <a:tc>
                  <a:txBody>
                    <a:bodyPr/>
                    <a:lstStyle/>
                    <a:p>
                      <a:pPr marL="0" marR="0" algn="ctr">
                        <a:lnSpc>
                          <a:spcPct val="107000"/>
                        </a:lnSpc>
                        <a:spcBef>
                          <a:spcPts val="0"/>
                        </a:spcBef>
                        <a:spcAft>
                          <a:spcPts val="0"/>
                        </a:spcAft>
                      </a:pPr>
                      <a:r>
                        <a:rPr lang="ru-RU" sz="1500">
                          <a:solidFill>
                            <a:schemeClr val="tx1"/>
                          </a:solidFill>
                          <a:effectLst/>
                        </a:rPr>
                        <a:t>Низкий</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ru-RU" sz="1500" b="1" dirty="0">
                          <a:effectLst/>
                        </a:rPr>
                        <a:t>0 - 1.3</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cs-CZ" sz="1500" b="1" dirty="0">
                          <a:effectLst/>
                          <a:latin typeface="Calibri" panose="020F0502020204030204" pitchFamily="34" charset="0"/>
                          <a:ea typeface="Calibri" panose="020F0502020204030204" pitchFamily="34" charset="0"/>
                          <a:cs typeface="Times New Roman" panose="02020603050405020304" pitchFamily="18" charset="0"/>
                        </a:rPr>
                        <a:t>+ 4.8 %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cs-CZ" sz="1500" b="1" dirty="0">
                          <a:effectLst/>
                          <a:latin typeface="Calibri" panose="020F0502020204030204" pitchFamily="34" charset="0"/>
                          <a:ea typeface="Calibri" panose="020F0502020204030204" pitchFamily="34" charset="0"/>
                          <a:cs typeface="Times New Roman" panose="02020603050405020304" pitchFamily="18" charset="0"/>
                        </a:rPr>
                        <a:t>+ 0.05</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ru-RU" sz="1500" b="1" dirty="0">
                          <a:effectLst/>
                        </a:rPr>
                        <a:t> выше ручного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636911">
                <a:tc>
                  <a:txBody>
                    <a:bodyPr/>
                    <a:lstStyle/>
                    <a:p>
                      <a:pPr marL="0" marR="0" algn="ctr">
                        <a:lnSpc>
                          <a:spcPct val="107000"/>
                        </a:lnSpc>
                        <a:spcBef>
                          <a:spcPts val="0"/>
                        </a:spcBef>
                        <a:spcAft>
                          <a:spcPts val="0"/>
                        </a:spcAft>
                      </a:pPr>
                      <a:r>
                        <a:rPr lang="ru-RU" sz="1500">
                          <a:solidFill>
                            <a:schemeClr val="tx1"/>
                          </a:solidFill>
                          <a:effectLst/>
                        </a:rPr>
                        <a:t>Средний</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ru-RU" sz="1500">
                          <a:effectLst/>
                        </a:rPr>
                        <a:t>1.3</a:t>
                      </a:r>
                      <a:r>
                        <a:rPr lang="cs-CZ" sz="1500">
                          <a:effectLst/>
                        </a:rPr>
                        <a:t> </a:t>
                      </a:r>
                      <a:r>
                        <a:rPr lang="ru-RU" sz="1500">
                          <a:effectLst/>
                        </a:rPr>
                        <a:t>-</a:t>
                      </a:r>
                      <a:r>
                        <a:rPr lang="cs-CZ" sz="1500">
                          <a:effectLst/>
                        </a:rPr>
                        <a:t> </a:t>
                      </a:r>
                      <a:r>
                        <a:rPr lang="ru-RU" sz="1500">
                          <a:effectLst/>
                        </a:rPr>
                        <a:t>5.5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cs-CZ" sz="1500">
                          <a:effectLst/>
                          <a:latin typeface="Calibri" panose="020F0502020204030204" pitchFamily="34" charset="0"/>
                          <a:ea typeface="Calibri" panose="020F0502020204030204" pitchFamily="34" charset="0"/>
                          <a:cs typeface="Times New Roman" panose="02020603050405020304" pitchFamily="18" charset="0"/>
                        </a:rPr>
                        <a:t>- 6.1 %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500" dirty="0">
                          <a:effectLst/>
                          <a:latin typeface="Calibri" panose="020F0502020204030204" pitchFamily="34" charset="0"/>
                          <a:ea typeface="Calibri" panose="020F0502020204030204" pitchFamily="34" charset="0"/>
                          <a:cs typeface="Times New Roman" panose="02020603050405020304" pitchFamily="18" charset="0"/>
                        </a:rPr>
                        <a:t>- 0.19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ru-RU" sz="1500">
                          <a:effectLst/>
                        </a:rPr>
                        <a:t>ниже ручного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r h="363124">
                <a:tc>
                  <a:txBody>
                    <a:bodyPr/>
                    <a:lstStyle/>
                    <a:p>
                      <a:pPr marL="0" marR="0" algn="ctr">
                        <a:lnSpc>
                          <a:spcPct val="107000"/>
                        </a:lnSpc>
                        <a:spcBef>
                          <a:spcPts val="0"/>
                        </a:spcBef>
                        <a:spcAft>
                          <a:spcPts val="0"/>
                        </a:spcAft>
                      </a:pPr>
                      <a:r>
                        <a:rPr lang="ru-RU" sz="1500">
                          <a:solidFill>
                            <a:schemeClr val="tx1"/>
                          </a:solidFill>
                          <a:effectLst/>
                        </a:rPr>
                        <a:t>Высокий</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ru-RU" sz="1500">
                          <a:effectLst/>
                        </a:rPr>
                        <a:t>&gt;5.5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cs-CZ" sz="1500">
                          <a:effectLst/>
                          <a:latin typeface="Calibri" panose="020F0502020204030204" pitchFamily="34" charset="0"/>
                          <a:ea typeface="Calibri" panose="020F0502020204030204" pitchFamily="34" charset="0"/>
                          <a:cs typeface="Times New Roman" panose="02020603050405020304" pitchFamily="18" charset="0"/>
                        </a:rPr>
                        <a:t>- 7.7 %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cs-CZ" sz="1500">
                          <a:effectLst/>
                          <a:latin typeface="Calibri" panose="020F0502020204030204" pitchFamily="34" charset="0"/>
                          <a:ea typeface="Calibri" panose="020F0502020204030204" pitchFamily="34" charset="0"/>
                          <a:cs typeface="Times New Roman" panose="02020603050405020304" pitchFamily="18" charset="0"/>
                        </a:rPr>
                        <a:t>- 0.56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ru-RU" sz="1500" dirty="0">
                          <a:effectLst/>
                        </a:rPr>
                        <a:t>ниже ручного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F730C27E-021C-4B85-B3BB-95E663E00C40}"/>
              </a:ext>
            </a:extLst>
          </p:cNvPr>
          <p:cNvPicPr/>
          <p:nvPr/>
        </p:nvPicPr>
        <p:blipFill>
          <a:blip r:embed="rId3" cstate="print"/>
          <a:srcRect/>
          <a:stretch>
            <a:fillRect/>
          </a:stretch>
        </p:blipFill>
        <p:spPr bwMode="auto">
          <a:xfrm>
            <a:off x="7935321" y="149393"/>
            <a:ext cx="1075757" cy="552657"/>
          </a:xfrm>
          <a:prstGeom prst="rect">
            <a:avLst/>
          </a:prstGeom>
          <a:noFill/>
          <a:ln w="9525">
            <a:noFill/>
            <a:miter lim="800000"/>
            <a:headEnd/>
            <a:tailEnd/>
          </a:ln>
        </p:spPr>
      </p:pic>
      <p:sp>
        <p:nvSpPr>
          <p:cNvPr id="6" name="Rectangle 5">
            <a:extLst>
              <a:ext uri="{FF2B5EF4-FFF2-40B4-BE49-F238E27FC236}">
                <a16:creationId xmlns:a16="http://schemas.microsoft.com/office/drawing/2014/main" id="{B59DC620-46A2-8F48-D7AB-EFD4820D3862}"/>
              </a:ext>
            </a:extLst>
          </p:cNvPr>
          <p:cNvSpPr/>
          <p:nvPr/>
        </p:nvSpPr>
        <p:spPr>
          <a:xfrm>
            <a:off x="148728" y="3431754"/>
            <a:ext cx="8862350" cy="429658"/>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58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697252F8-0E1A-A4DD-CF1C-E58D3D4EDE61}"/>
              </a:ext>
            </a:extLst>
          </p:cNvPr>
          <p:cNvSpPr>
            <a:spLocks noGrp="1"/>
          </p:cNvSpPr>
          <p:nvPr>
            <p:ph type="title"/>
          </p:nvPr>
        </p:nvSpPr>
        <p:spPr>
          <a:xfrm>
            <a:off x="3306089" y="57844"/>
            <a:ext cx="8153769" cy="671610"/>
          </a:xfrm>
        </p:spPr>
        <p:txBody>
          <a:bodyPr vert="horz" lIns="91440" tIns="45720" rIns="91440" bIns="45720" rtlCol="0" anchor="b">
            <a:noAutofit/>
          </a:bodyPr>
          <a:lstStyle/>
          <a:p>
            <a:pPr defTabSz="914378" eaLnBrk="1" fontAlgn="auto" hangingPunct="1">
              <a:spcAft>
                <a:spcPts val="0"/>
              </a:spcAft>
              <a:defRPr/>
            </a:pPr>
            <a:r>
              <a:rPr lang="ru-RU" sz="2400" b="1" dirty="0">
                <a:latin typeface="Arial Nova Cond" panose="020B0506020202020204" pitchFamily="34" charset="0"/>
              </a:rPr>
              <a:t>Овариальный резерв</a:t>
            </a:r>
            <a:endParaRPr lang="en-US" sz="2400" b="1" dirty="0">
              <a:latin typeface="Arial Nova Cond" panose="020B0506020202020204" pitchFamily="34" charset="0"/>
            </a:endParaRPr>
          </a:p>
        </p:txBody>
      </p:sp>
      <p:pic>
        <p:nvPicPr>
          <p:cNvPr id="98308" name="Picture 1">
            <a:extLst>
              <a:ext uri="{FF2B5EF4-FFF2-40B4-BE49-F238E27FC236}">
                <a16:creationId xmlns:a16="http://schemas.microsoft.com/office/drawing/2014/main" id="{677A520A-E2A2-B7A6-2F75-CE1A889F0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38" r="68130" b="6287"/>
          <a:stretch>
            <a:fillRect/>
          </a:stretch>
        </p:blipFill>
        <p:spPr bwMode="auto">
          <a:xfrm>
            <a:off x="-1" y="0"/>
            <a:ext cx="3347735" cy="483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D0C38FE4-8CDA-BA89-8BE1-BDA9393CD699}"/>
              </a:ext>
            </a:extLst>
          </p:cNvPr>
          <p:cNvSpPr>
            <a:spLocks noGrp="1"/>
          </p:cNvSpPr>
          <p:nvPr>
            <p:ph idx="1"/>
          </p:nvPr>
        </p:nvSpPr>
        <p:spPr>
          <a:xfrm>
            <a:off x="3540999" y="1216756"/>
            <a:ext cx="5353630" cy="326231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600" b="1" u="none" strike="noStrike" kern="1200" cap="none" spc="0" normalizeH="0" baseline="0" noProof="0" dirty="0">
                <a:ln>
                  <a:noFill/>
                </a:ln>
                <a:solidFill>
                  <a:srgbClr val="FF0000"/>
                </a:solidFill>
                <a:effectLst/>
                <a:uLnTx/>
                <a:uFillTx/>
                <a:latin typeface="Arial" charset="0"/>
                <a:ea typeface="+mn-ea"/>
                <a:cs typeface="+mn-cs"/>
              </a:rPr>
              <a:t>•  Овариальный резерв </a:t>
            </a:r>
            <a:r>
              <a:rPr lang="ru-RU" dirty="0"/>
              <a:t>– показатель, отражающий </a:t>
            </a:r>
            <a:r>
              <a:rPr lang="ru-RU" b="1" dirty="0"/>
              <a:t>величину</a:t>
            </a:r>
            <a:r>
              <a:rPr lang="ru-RU" dirty="0"/>
              <a:t> фолликулярного пула яичников и </a:t>
            </a:r>
            <a:r>
              <a:rPr lang="ru-RU" b="1" dirty="0"/>
              <a:t>качество </a:t>
            </a:r>
            <a:r>
              <a:rPr lang="ru-RU" dirty="0"/>
              <a:t>содержащихся в них ооцитов, снижающийся с возрастом и определяющий состояние репродуктивной функции женщины</a:t>
            </a:r>
            <a:r>
              <a:rPr lang="en-US" dirty="0"/>
              <a:t> </a:t>
            </a:r>
            <a:endParaRPr lang="ru-RU" dirty="0"/>
          </a:p>
          <a:p>
            <a:pPr marL="2286" marR="0" lvl="0" indent="0" fontAlgn="base">
              <a:spcAft>
                <a:spcPct val="0"/>
              </a:spcAft>
              <a:buSzTx/>
              <a:buNone/>
              <a:tabLst/>
              <a:defRPr/>
            </a:pPr>
            <a:r>
              <a:rPr lang="ru-RU" i="1" dirty="0"/>
              <a:t>                                                               </a:t>
            </a:r>
            <a:r>
              <a:rPr lang="en-US" i="1" dirty="0"/>
              <a:t>(</a:t>
            </a:r>
            <a:r>
              <a:rPr lang="en-US" i="1" dirty="0" err="1"/>
              <a:t>te</a:t>
            </a:r>
            <a:r>
              <a:rPr lang="en-US" i="1" dirty="0"/>
              <a:t> Velde et al., 1998)</a:t>
            </a:r>
          </a:p>
          <a:p>
            <a:r>
              <a:rPr lang="ru-RU" b="1" dirty="0">
                <a:solidFill>
                  <a:schemeClr val="bg2"/>
                </a:solidFill>
              </a:rPr>
              <a:t>Овариальный резерв </a:t>
            </a:r>
            <a:r>
              <a:rPr lang="ru-RU" dirty="0"/>
              <a:t>– важная составляющая часть репродуктивного потенциала женщин, заключающаяся  в возможности яичников обеспечивать рост полноценных фолликулов, содержащих здоровые, способные к оплодотворению яйцеклетки          </a:t>
            </a:r>
            <a:endParaRPr lang="en-US" dirty="0"/>
          </a:p>
          <a:p>
            <a:pPr marL="2286" indent="0">
              <a:buNone/>
            </a:pPr>
            <a:r>
              <a:rPr lang="ru-RU" dirty="0"/>
              <a:t> </a:t>
            </a:r>
            <a:r>
              <a:rPr lang="en-US" dirty="0"/>
              <a:t>                                                              </a:t>
            </a:r>
            <a:r>
              <a:rPr lang="ru-RU" i="1" dirty="0"/>
              <a:t>(Назаренко Т.А., 2005   </a:t>
            </a:r>
            <a:endParaRPr lang="en-US" i="1"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F4386B-35EA-E29C-F6E4-6A2B855A0CD9}"/>
              </a:ext>
            </a:extLst>
          </p:cNvPr>
          <p:cNvPicPr>
            <a:picLocks noChangeAspect="1"/>
          </p:cNvPicPr>
          <p:nvPr/>
        </p:nvPicPr>
        <p:blipFill>
          <a:blip r:embed="rId3"/>
          <a:stretch>
            <a:fillRect/>
          </a:stretch>
        </p:blipFill>
        <p:spPr>
          <a:xfrm>
            <a:off x="653561" y="1448718"/>
            <a:ext cx="3542822" cy="3216925"/>
          </a:xfrm>
          <a:prstGeom prst="rect">
            <a:avLst/>
          </a:prstGeom>
        </p:spPr>
      </p:pic>
      <p:sp>
        <p:nvSpPr>
          <p:cNvPr id="123906" name="Title 1">
            <a:extLst>
              <a:ext uri="{FF2B5EF4-FFF2-40B4-BE49-F238E27FC236}">
                <a16:creationId xmlns:a16="http://schemas.microsoft.com/office/drawing/2014/main" id="{5E673101-7BC6-784A-8482-C47AA60A2A77}"/>
              </a:ext>
            </a:extLst>
          </p:cNvPr>
          <p:cNvSpPr>
            <a:spLocks noGrp="1"/>
          </p:cNvSpPr>
          <p:nvPr>
            <p:ph type="title"/>
          </p:nvPr>
        </p:nvSpPr>
        <p:spPr/>
        <p:txBody>
          <a:bodyPr>
            <a:normAutofit/>
          </a:bodyPr>
          <a:lstStyle/>
          <a:p>
            <a:r>
              <a:rPr lang="ru-RU" altLang="ru-RU" sz="2000" b="1" dirty="0">
                <a:latin typeface="Arial Nova Cond" panose="020B0506020202020204" pitchFamily="34" charset="0"/>
              </a:rPr>
              <a:t>Зарубежный опыт: J. van Helden, R.Weiskirchen </a:t>
            </a:r>
          </a:p>
        </p:txBody>
      </p:sp>
      <p:cxnSp>
        <p:nvCxnSpPr>
          <p:cNvPr id="5" name="Straight Arrow Connector 4">
            <a:extLst>
              <a:ext uri="{FF2B5EF4-FFF2-40B4-BE49-F238E27FC236}">
                <a16:creationId xmlns:a16="http://schemas.microsoft.com/office/drawing/2014/main" id="{6CDA8235-CB59-8969-7D62-5C5F3225582F}"/>
              </a:ext>
            </a:extLst>
          </p:cNvPr>
          <p:cNvCxnSpPr/>
          <p:nvPr/>
        </p:nvCxnSpPr>
        <p:spPr>
          <a:xfrm flipH="1">
            <a:off x="1601627" y="1757306"/>
            <a:ext cx="415528" cy="213122"/>
          </a:xfrm>
          <a:prstGeom prst="straightConnector1">
            <a:avLst/>
          </a:prstGeom>
          <a:ln w="508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3909" name="Text Box 25">
            <a:extLst>
              <a:ext uri="{FF2B5EF4-FFF2-40B4-BE49-F238E27FC236}">
                <a16:creationId xmlns:a16="http://schemas.microsoft.com/office/drawing/2014/main" id="{A1092900-EF00-949A-6CBD-302E62BBABD9}"/>
              </a:ext>
            </a:extLst>
          </p:cNvPr>
          <p:cNvSpPr txBox="1">
            <a:spLocks noChangeArrowheads="1"/>
          </p:cNvSpPr>
          <p:nvPr/>
        </p:nvSpPr>
        <p:spPr bwMode="auto">
          <a:xfrm>
            <a:off x="1809391" y="1206630"/>
            <a:ext cx="3231356" cy="33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Bef>
                <a:spcPts val="806"/>
              </a:spcBef>
            </a:pPr>
            <a:r>
              <a:rPr lang="ru-RU" altLang="ru-RU" sz="1500" b="1" dirty="0">
                <a:latin typeface="+mn-lt"/>
              </a:rPr>
              <a:t>График для низких концентраций: от 0 до 1 нг/мл </a:t>
            </a:r>
            <a:endParaRPr lang="en-US" altLang="ru-RU" sz="1500" b="1" dirty="0">
              <a:latin typeface="+mn-lt"/>
            </a:endParaRPr>
          </a:p>
        </p:txBody>
      </p:sp>
      <p:pic>
        <p:nvPicPr>
          <p:cNvPr id="123910" name="Picture 7">
            <a:extLst>
              <a:ext uri="{FF2B5EF4-FFF2-40B4-BE49-F238E27FC236}">
                <a16:creationId xmlns:a16="http://schemas.microsoft.com/office/drawing/2014/main" id="{8B411D56-FF3C-A8B9-32F4-F8C6D3B5E0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5888" y="2128769"/>
            <a:ext cx="3315891" cy="17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a:extLst>
              <a:ext uri="{FF2B5EF4-FFF2-40B4-BE49-F238E27FC236}">
                <a16:creationId xmlns:a16="http://schemas.microsoft.com/office/drawing/2014/main" id="{C5B3E03F-4CD5-8660-5F6A-2E5E49DD8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947" y="770738"/>
            <a:ext cx="5442874" cy="257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CB77749C-8BC5-E392-C305-46049BFEE8C7}"/>
              </a:ext>
            </a:extLst>
          </p:cNvPr>
          <p:cNvSpPr>
            <a:spLocks noGrp="1"/>
          </p:cNvSpPr>
          <p:nvPr>
            <p:ph type="title"/>
          </p:nvPr>
        </p:nvSpPr>
        <p:spPr/>
        <p:txBody>
          <a:bodyPr>
            <a:normAutofit fontScale="90000"/>
          </a:bodyPr>
          <a:lstStyle/>
          <a:p>
            <a:pPr defTabSz="685783" fontAlgn="auto">
              <a:spcAft>
                <a:spcPts val="0"/>
              </a:spcAft>
              <a:defRPr/>
            </a:pPr>
            <a:r>
              <a:rPr lang="ru-RU" sz="2200" b="1" dirty="0"/>
              <a:t>4 группы “пациентов с низким прогнозом” при ВРТ в соответствии со стратификацией </a:t>
            </a:r>
            <a:r>
              <a:rPr lang="en-US" sz="2200" b="1" dirty="0"/>
              <a:t>POSEIDON</a:t>
            </a:r>
            <a:r>
              <a:rPr lang="ru-RU" sz="2200" b="1" dirty="0"/>
              <a:t>, основанной на количестве и качестве ооцитов</a:t>
            </a:r>
            <a:endParaRPr lang="en-US" sz="2200" b="1" dirty="0"/>
          </a:p>
        </p:txBody>
      </p:sp>
      <p:sp>
        <p:nvSpPr>
          <p:cNvPr id="117764" name="TextBox 9">
            <a:extLst>
              <a:ext uri="{FF2B5EF4-FFF2-40B4-BE49-F238E27FC236}">
                <a16:creationId xmlns:a16="http://schemas.microsoft.com/office/drawing/2014/main" id="{2114A814-7952-50F6-136F-B6B8872B6CC8}"/>
              </a:ext>
            </a:extLst>
          </p:cNvPr>
          <p:cNvSpPr txBox="1">
            <a:spLocks noChangeArrowheads="1"/>
          </p:cNvSpPr>
          <p:nvPr/>
        </p:nvSpPr>
        <p:spPr bwMode="auto">
          <a:xfrm>
            <a:off x="4831966" y="3342072"/>
            <a:ext cx="45731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600" dirty="0" err="1">
                <a:solidFill>
                  <a:srgbClr val="474C55"/>
                </a:solidFill>
              </a:rPr>
              <a:t>Humaidan</a:t>
            </a:r>
            <a:r>
              <a:rPr lang="en-US" altLang="en-US" sz="600" dirty="0">
                <a:solidFill>
                  <a:srgbClr val="474C55"/>
                </a:solidFill>
              </a:rPr>
              <a:t> et al., F1000Research 2016, 5:2911 Last updated: 08 FEB 2017</a:t>
            </a:r>
          </a:p>
        </p:txBody>
      </p:sp>
      <p:pic>
        <p:nvPicPr>
          <p:cNvPr id="4" name="Picture 3">
            <a:extLst>
              <a:ext uri="{FF2B5EF4-FFF2-40B4-BE49-F238E27FC236}">
                <a16:creationId xmlns:a16="http://schemas.microsoft.com/office/drawing/2014/main" id="{6EE4B08E-5E03-D153-435C-CE64531D11EA}"/>
              </a:ext>
            </a:extLst>
          </p:cNvPr>
          <p:cNvPicPr>
            <a:picLocks noChangeAspect="1"/>
          </p:cNvPicPr>
          <p:nvPr/>
        </p:nvPicPr>
        <p:blipFill>
          <a:blip r:embed="rId3"/>
          <a:stretch>
            <a:fillRect/>
          </a:stretch>
        </p:blipFill>
        <p:spPr>
          <a:xfrm>
            <a:off x="227479" y="3669873"/>
            <a:ext cx="2985864" cy="1198919"/>
          </a:xfrm>
          <a:prstGeom prst="rect">
            <a:avLst/>
          </a:prstGeom>
        </p:spPr>
      </p:pic>
      <p:sp>
        <p:nvSpPr>
          <p:cNvPr id="6" name="TextBox 5">
            <a:extLst>
              <a:ext uri="{FF2B5EF4-FFF2-40B4-BE49-F238E27FC236}">
                <a16:creationId xmlns:a16="http://schemas.microsoft.com/office/drawing/2014/main" id="{14BC5805-EC41-9931-7630-BD45343D18AE}"/>
              </a:ext>
            </a:extLst>
          </p:cNvPr>
          <p:cNvSpPr txBox="1"/>
          <p:nvPr/>
        </p:nvSpPr>
        <p:spPr>
          <a:xfrm>
            <a:off x="3578688" y="3587932"/>
            <a:ext cx="4703942" cy="1569660"/>
          </a:xfrm>
          <a:prstGeom prst="rect">
            <a:avLst/>
          </a:prstGeom>
          <a:noFill/>
        </p:spPr>
        <p:txBody>
          <a:bodyPr wrap="square">
            <a:spAutoFit/>
          </a:bodyPr>
          <a:lstStyle/>
          <a:p>
            <a:endParaRPr lang="en-US" sz="1200" dirty="0"/>
          </a:p>
          <a:p>
            <a:r>
              <a:rPr lang="ru-RU" sz="1200" dirty="0">
                <a:solidFill>
                  <a:schemeClr val="bg2"/>
                </a:solidFill>
              </a:rPr>
              <a:t>-</a:t>
            </a:r>
            <a:r>
              <a:rPr lang="ru-RU" sz="1200" dirty="0"/>
              <a:t> </a:t>
            </a:r>
            <a:r>
              <a:rPr lang="en-US" sz="1200" dirty="0"/>
              <a:t>Advanced maternal age (&gt;40 years) or any other risk</a:t>
            </a:r>
          </a:p>
          <a:p>
            <a:r>
              <a:rPr lang="en-US" sz="1200" dirty="0"/>
              <a:t>factor for POR. </a:t>
            </a:r>
            <a:endParaRPr lang="ru-RU" sz="1200" dirty="0"/>
          </a:p>
          <a:p>
            <a:r>
              <a:rPr lang="ru-RU" sz="1200" dirty="0">
                <a:solidFill>
                  <a:schemeClr val="bg2"/>
                </a:solidFill>
              </a:rPr>
              <a:t>-</a:t>
            </a:r>
            <a:r>
              <a:rPr lang="ru-RU" sz="1200" dirty="0"/>
              <a:t> </a:t>
            </a:r>
            <a:r>
              <a:rPr lang="en-US" sz="1200" dirty="0"/>
              <a:t> A previous POR (≤3 oocytes with</a:t>
            </a:r>
            <a:r>
              <a:rPr lang="ru-RU" sz="1200" dirty="0"/>
              <a:t> </a:t>
            </a:r>
            <a:r>
              <a:rPr lang="en-US" sz="1200" dirty="0"/>
              <a:t>a conventional </a:t>
            </a:r>
            <a:endParaRPr lang="ru-RU" sz="1200" dirty="0"/>
          </a:p>
          <a:p>
            <a:r>
              <a:rPr lang="en-US" sz="1200" dirty="0"/>
              <a:t>stimulation protocol). </a:t>
            </a:r>
            <a:endParaRPr lang="ru-RU" sz="1200" dirty="0"/>
          </a:p>
          <a:p>
            <a:r>
              <a:rPr lang="ru-RU" sz="1200" dirty="0">
                <a:solidFill>
                  <a:schemeClr val="bg2"/>
                </a:solidFill>
              </a:rPr>
              <a:t>-</a:t>
            </a:r>
            <a:r>
              <a:rPr lang="ru-RU" sz="1200" dirty="0"/>
              <a:t> </a:t>
            </a:r>
            <a:r>
              <a:rPr lang="en-US" sz="1200" dirty="0"/>
              <a:t> An abnormal</a:t>
            </a:r>
            <a:r>
              <a:rPr lang="ru-RU" sz="1200" dirty="0"/>
              <a:t> </a:t>
            </a:r>
            <a:r>
              <a:rPr lang="en-US" sz="1200" dirty="0"/>
              <a:t>ovarian reserve test </a:t>
            </a:r>
            <a:endParaRPr lang="ru-RU" sz="1200" dirty="0"/>
          </a:p>
          <a:p>
            <a:r>
              <a:rPr lang="en-US" sz="1200" dirty="0"/>
              <a:t>[i.e. antral follicle count (AFC)</a:t>
            </a:r>
            <a:r>
              <a:rPr lang="ru-RU" sz="1200" dirty="0"/>
              <a:t> </a:t>
            </a:r>
            <a:r>
              <a:rPr lang="en-US" sz="1200" dirty="0"/>
              <a:t>less than 5–7 follicles or</a:t>
            </a:r>
            <a:endParaRPr lang="ru-RU" sz="1200" dirty="0"/>
          </a:p>
          <a:p>
            <a:r>
              <a:rPr lang="en-US" sz="1200" dirty="0"/>
              <a:t> anti-Müllerian hormone</a:t>
            </a:r>
            <a:r>
              <a:rPr lang="ru-RU" sz="1200" dirty="0"/>
              <a:t> </a:t>
            </a:r>
            <a:r>
              <a:rPr lang="en-US" sz="1200" dirty="0"/>
              <a:t>(AMH) below </a:t>
            </a:r>
            <a:r>
              <a:rPr lang="en-US" sz="1200" b="1" dirty="0">
                <a:solidFill>
                  <a:schemeClr val="bg2"/>
                </a:solidFill>
              </a:rPr>
              <a:t>0.5–1.1 ng/ml</a:t>
            </a:r>
            <a:r>
              <a:rPr lang="en-US" sz="1200" dirty="0"/>
              <a:t>]</a:t>
            </a:r>
          </a:p>
        </p:txBody>
      </p:sp>
      <p:grpSp>
        <p:nvGrpSpPr>
          <p:cNvPr id="11" name="Group 10">
            <a:extLst>
              <a:ext uri="{FF2B5EF4-FFF2-40B4-BE49-F238E27FC236}">
                <a16:creationId xmlns:a16="http://schemas.microsoft.com/office/drawing/2014/main" id="{4A896DDD-16F0-DAB9-D9F4-D85150515D29}"/>
              </a:ext>
            </a:extLst>
          </p:cNvPr>
          <p:cNvGrpSpPr/>
          <p:nvPr/>
        </p:nvGrpSpPr>
        <p:grpSpPr>
          <a:xfrm>
            <a:off x="6910086" y="4617843"/>
            <a:ext cx="712080" cy="460080"/>
            <a:chOff x="6910086" y="4617843"/>
            <a:chExt cx="712080" cy="46008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7356F10-0DC2-DB64-43E6-A755A4CA8CFE}"/>
                    </a:ext>
                  </a:extLst>
                </p14:cNvPr>
                <p14:cNvContentPartPr/>
                <p14:nvPr/>
              </p14:nvContentPartPr>
              <p14:xfrm>
                <a:off x="6946806" y="4617843"/>
                <a:ext cx="675360" cy="383760"/>
              </p14:xfrm>
            </p:contentPart>
          </mc:Choice>
          <mc:Fallback xmlns="">
            <p:pic>
              <p:nvPicPr>
                <p:cNvPr id="7" name="Ink 6">
                  <a:extLst>
                    <a:ext uri="{FF2B5EF4-FFF2-40B4-BE49-F238E27FC236}">
                      <a16:creationId xmlns:a16="http://schemas.microsoft.com/office/drawing/2014/main" id="{27356F10-0DC2-DB64-43E6-A755A4CA8CFE}"/>
                    </a:ext>
                  </a:extLst>
                </p:cNvPr>
                <p:cNvPicPr/>
                <p:nvPr/>
              </p:nvPicPr>
              <p:blipFill>
                <a:blip r:embed="rId5"/>
                <a:stretch>
                  <a:fillRect/>
                </a:stretch>
              </p:blipFill>
              <p:spPr>
                <a:xfrm>
                  <a:off x="6929166" y="4600203"/>
                  <a:ext cx="7110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EFDDCE7D-2196-BF64-FF41-68686AC376C1}"/>
                    </a:ext>
                  </a:extLst>
                </p14:cNvPr>
                <p14:cNvContentPartPr/>
                <p14:nvPr/>
              </p14:nvContentPartPr>
              <p14:xfrm>
                <a:off x="6910086" y="5019963"/>
                <a:ext cx="158040" cy="57960"/>
              </p14:xfrm>
            </p:contentPart>
          </mc:Choice>
          <mc:Fallback xmlns="">
            <p:pic>
              <p:nvPicPr>
                <p:cNvPr id="9" name="Ink 8">
                  <a:extLst>
                    <a:ext uri="{FF2B5EF4-FFF2-40B4-BE49-F238E27FC236}">
                      <a16:creationId xmlns:a16="http://schemas.microsoft.com/office/drawing/2014/main" id="{EFDDCE7D-2196-BF64-FF41-68686AC376C1}"/>
                    </a:ext>
                  </a:extLst>
                </p:cNvPr>
                <p:cNvPicPr/>
                <p:nvPr/>
              </p:nvPicPr>
              <p:blipFill>
                <a:blip r:embed="rId7"/>
                <a:stretch>
                  <a:fillRect/>
                </a:stretch>
              </p:blipFill>
              <p:spPr>
                <a:xfrm>
                  <a:off x="6892086" y="5001963"/>
                  <a:ext cx="193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99DA795-F4A4-7093-D43F-9F752ECFC55D}"/>
                    </a:ext>
                  </a:extLst>
                </p14:cNvPr>
                <p14:cNvContentPartPr/>
                <p14:nvPr/>
              </p14:nvContentPartPr>
              <p14:xfrm>
                <a:off x="6910086" y="4918803"/>
                <a:ext cx="113040" cy="95400"/>
              </p14:xfrm>
            </p:contentPart>
          </mc:Choice>
          <mc:Fallback xmlns="">
            <p:pic>
              <p:nvPicPr>
                <p:cNvPr id="10" name="Ink 9">
                  <a:extLst>
                    <a:ext uri="{FF2B5EF4-FFF2-40B4-BE49-F238E27FC236}">
                      <a16:creationId xmlns:a16="http://schemas.microsoft.com/office/drawing/2014/main" id="{399DA795-F4A4-7093-D43F-9F752ECFC55D}"/>
                    </a:ext>
                  </a:extLst>
                </p:cNvPr>
                <p:cNvPicPr/>
                <p:nvPr/>
              </p:nvPicPr>
              <p:blipFill>
                <a:blip r:embed="rId9"/>
                <a:stretch>
                  <a:fillRect/>
                </a:stretch>
              </p:blipFill>
              <p:spPr>
                <a:xfrm>
                  <a:off x="6892086" y="4901163"/>
                  <a:ext cx="148680" cy="131040"/>
                </a:xfrm>
                <a:prstGeom prst="rect">
                  <a:avLst/>
                </a:prstGeom>
              </p:spPr>
            </p:pic>
          </mc:Fallback>
        </mc:AlternateContent>
      </p:grpSp>
      <p:sp>
        <p:nvSpPr>
          <p:cNvPr id="12" name="Rectangle 11">
            <a:extLst>
              <a:ext uri="{FF2B5EF4-FFF2-40B4-BE49-F238E27FC236}">
                <a16:creationId xmlns:a16="http://schemas.microsoft.com/office/drawing/2014/main" id="{143E6EC3-F56F-EF16-14AB-41E995110094}"/>
              </a:ext>
            </a:extLst>
          </p:cNvPr>
          <p:cNvSpPr/>
          <p:nvPr/>
        </p:nvSpPr>
        <p:spPr>
          <a:xfrm>
            <a:off x="7622166" y="4248789"/>
            <a:ext cx="1515818" cy="3837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дискутабельно</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6004536E-C829-1814-A778-74C2424E863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z="2000" b="1" dirty="0"/>
              <a:t>Пороговые значения (автоматический метод </a:t>
            </a:r>
            <a:r>
              <a:rPr lang="en-US" altLang="ru-RU" sz="2000" b="1" dirty="0"/>
              <a:t>Access AMH): </a:t>
            </a:r>
            <a:r>
              <a:rPr lang="ru-RU" altLang="ru-RU" sz="2000" b="1" dirty="0"/>
              <a:t> </a:t>
            </a:r>
            <a:br>
              <a:rPr lang="ru-RU" altLang="ru-RU" sz="2000" b="1" dirty="0"/>
            </a:br>
            <a:r>
              <a:rPr lang="ru-RU" altLang="ru-RU" sz="2000" b="1" dirty="0"/>
              <a:t>АМГ и</a:t>
            </a:r>
            <a:r>
              <a:rPr lang="ru-RU" altLang="en-US" sz="2000" b="1" dirty="0"/>
              <a:t> </a:t>
            </a:r>
            <a:r>
              <a:rPr lang="ru-RU" altLang="ru-RU" sz="2000" b="1" dirty="0"/>
              <a:t>овариальный ответ</a:t>
            </a:r>
            <a:endParaRPr lang="ru-RU" altLang="en-US" sz="2000" b="1" dirty="0"/>
          </a:p>
        </p:txBody>
      </p:sp>
      <p:pic>
        <p:nvPicPr>
          <p:cNvPr id="119811" name="Content Placeholder 3">
            <a:extLst>
              <a:ext uri="{FF2B5EF4-FFF2-40B4-BE49-F238E27FC236}">
                <a16:creationId xmlns:a16="http://schemas.microsoft.com/office/drawing/2014/main" id="{6BE0A939-B5A1-36FA-2528-A8D7B28003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91549" y="858329"/>
            <a:ext cx="3760902" cy="3779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4">
            <a:extLst>
              <a:ext uri="{FF2B5EF4-FFF2-40B4-BE49-F238E27FC236}">
                <a16:creationId xmlns:a16="http://schemas.microsoft.com/office/drawing/2014/main" id="{12271161-45C5-12E3-4550-BCB269E98E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437" y="642938"/>
            <a:ext cx="1023938"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a:extLst>
              <a:ext uri="{FF2B5EF4-FFF2-40B4-BE49-F238E27FC236}">
                <a16:creationId xmlns:a16="http://schemas.microsoft.com/office/drawing/2014/main" id="{D6D402CB-E66A-C969-03CD-E4FEDB5E6A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1378" y="1320078"/>
            <a:ext cx="2726810" cy="22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F0545A5A-C5CB-21C1-0623-A16595A41044}"/>
              </a:ext>
            </a:extLst>
          </p:cNvPr>
          <p:cNvSpPr txBox="1">
            <a:spLocks/>
          </p:cNvSpPr>
          <p:nvPr/>
        </p:nvSpPr>
        <p:spPr bwMode="auto">
          <a:xfrm>
            <a:off x="2932310" y="3054263"/>
            <a:ext cx="4858046" cy="997433"/>
          </a:xfrm>
          <a:prstGeom prst="rect">
            <a:avLst/>
          </a:prstGeom>
          <a:solidFill>
            <a:schemeClr val="bg1"/>
          </a:solidFill>
          <a:ln>
            <a:solidFill>
              <a:schemeClr val="accent1">
                <a:shade val="15000"/>
              </a:schemeClr>
            </a:solidFill>
          </a:ln>
        </p:spPr>
        <p:txBody>
          <a:bodyPr/>
          <a:lstStyle>
            <a:lvl1pPr marL="0" indent="0" algn="l" rtl="0" eaLnBrk="0" fontAlgn="base" hangingPunct="0">
              <a:spcBef>
                <a:spcPct val="20000"/>
              </a:spcBef>
              <a:spcAft>
                <a:spcPct val="0"/>
              </a:spcAft>
              <a:buClr>
                <a:srgbClr val="FF0000"/>
              </a:buClr>
              <a:buFont typeface="Lucida Grande"/>
              <a:buNone/>
              <a:defRPr lang="en-US" sz="2400" kern="1200">
                <a:solidFill>
                  <a:schemeClr val="tx1">
                    <a:lumMod val="65000"/>
                    <a:lumOff val="35000"/>
                  </a:schemeClr>
                </a:solidFill>
                <a:latin typeface="+mn-lt"/>
                <a:ea typeface="+mn-ea"/>
                <a:cs typeface="Arial" pitchFamily="34" charset="0"/>
              </a:defRPr>
            </a:lvl1pPr>
            <a:lvl2pPr marL="228600" indent="-228600" algn="l" rtl="0" eaLnBrk="0" fontAlgn="base" hangingPunct="0">
              <a:spcBef>
                <a:spcPts val="1080"/>
              </a:spcBef>
              <a:spcAft>
                <a:spcPct val="0"/>
              </a:spcAft>
              <a:buClr>
                <a:srgbClr val="FF0000"/>
              </a:buClr>
              <a:buFont typeface="Lucida Grande"/>
              <a:buChar char="»"/>
              <a:defRPr lang="en-US" sz="2000" kern="1200">
                <a:solidFill>
                  <a:srgbClr val="595959"/>
                </a:solidFill>
                <a:latin typeface="+mn-lt"/>
                <a:ea typeface="+mn-ea"/>
                <a:cs typeface="Arial" pitchFamily="34" charset="0"/>
              </a:defRPr>
            </a:lvl2pPr>
            <a:lvl3pPr marL="398463" indent="-169863" algn="l" rtl="0" eaLnBrk="0" fontAlgn="base" hangingPunct="0">
              <a:spcBef>
                <a:spcPct val="20000"/>
              </a:spcBef>
              <a:spcAft>
                <a:spcPct val="0"/>
              </a:spcAft>
              <a:buClr>
                <a:srgbClr val="FF0000"/>
              </a:buClr>
              <a:buFont typeface="Lucida Grande"/>
              <a:buChar char="–"/>
              <a:defRPr lang="en-US" sz="2000" kern="1200">
                <a:solidFill>
                  <a:srgbClr val="595959"/>
                </a:solidFill>
                <a:latin typeface="+mn-lt"/>
                <a:ea typeface="+mn-ea"/>
                <a:cs typeface="Arial" pitchFamily="34" charset="0"/>
              </a:defRPr>
            </a:lvl3pPr>
            <a:lvl4pPr marL="569913" indent="-171450" algn="l" rtl="0" eaLnBrk="0" fontAlgn="base" hangingPunct="0">
              <a:spcBef>
                <a:spcPct val="20000"/>
              </a:spcBef>
              <a:spcAft>
                <a:spcPct val="0"/>
              </a:spcAft>
              <a:buClr>
                <a:srgbClr val="FF0000"/>
              </a:buClr>
              <a:buFont typeface="Lucida Grande"/>
              <a:buChar char="›"/>
              <a:defRPr lang="en-US" kern="1200">
                <a:solidFill>
                  <a:srgbClr val="595959"/>
                </a:solidFill>
                <a:latin typeface="+mn-lt"/>
                <a:ea typeface="+mn-ea"/>
                <a:cs typeface="Arial" pitchFamily="34" charset="0"/>
              </a:defRPr>
            </a:lvl4pPr>
            <a:lvl5pPr marL="684213" indent="-114300" algn="l" rtl="0" eaLnBrk="0" fontAlgn="base" hangingPunct="0">
              <a:spcBef>
                <a:spcPct val="20000"/>
              </a:spcBef>
              <a:spcAft>
                <a:spcPct val="0"/>
              </a:spcAft>
              <a:buClr>
                <a:srgbClr val="FF0000"/>
              </a:buClr>
              <a:buSzPct val="75000"/>
              <a:buFont typeface="Lucida Grande"/>
              <a:buChar char="•"/>
              <a:defRPr lang="en-GB" sz="1600" kern="1200">
                <a:solidFill>
                  <a:srgbClr val="595959"/>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514350">
              <a:defRPr/>
            </a:pPr>
            <a:r>
              <a:rPr lang="ru-RU" sz="1400" b="1" dirty="0">
                <a:solidFill>
                  <a:srgbClr val="000000">
                    <a:lumMod val="65000"/>
                    <a:lumOff val="35000"/>
                  </a:srgbClr>
                </a:solidFill>
                <a:latin typeface="Arial" panose="020B0604020202020204"/>
              </a:rPr>
              <a:t>Среднее значение АМГ:</a:t>
            </a:r>
          </a:p>
          <a:p>
            <a:pPr marL="192881" indent="-192881" defTabSz="514350">
              <a:buFontTx/>
              <a:buChar char="-"/>
              <a:defRPr/>
            </a:pPr>
            <a:r>
              <a:rPr lang="ru-RU" sz="1400" dirty="0">
                <a:solidFill>
                  <a:srgbClr val="000000">
                    <a:lumMod val="65000"/>
                    <a:lumOff val="35000"/>
                  </a:srgbClr>
                </a:solidFill>
                <a:latin typeface="Arial" panose="020B0604020202020204"/>
              </a:rPr>
              <a:t>В группе с бедным ответом – </a:t>
            </a:r>
            <a:r>
              <a:rPr lang="ru-RU" sz="1400" b="1" dirty="0">
                <a:solidFill>
                  <a:schemeClr val="tx1"/>
                </a:solidFill>
                <a:latin typeface="Arial" panose="020B0604020202020204"/>
              </a:rPr>
              <a:t>0.74 </a:t>
            </a:r>
            <a:r>
              <a:rPr lang="ru-RU" sz="1400" b="1" dirty="0" err="1">
                <a:solidFill>
                  <a:schemeClr val="tx1"/>
                </a:solidFill>
                <a:latin typeface="Arial" panose="020B0604020202020204"/>
              </a:rPr>
              <a:t>нг</a:t>
            </a:r>
            <a:r>
              <a:rPr lang="ru-RU" sz="1400" b="1" dirty="0">
                <a:solidFill>
                  <a:schemeClr val="tx1"/>
                </a:solidFill>
                <a:latin typeface="Arial" panose="020B0604020202020204"/>
              </a:rPr>
              <a:t>/мл</a:t>
            </a:r>
          </a:p>
          <a:p>
            <a:pPr marL="192881" indent="-192881" defTabSz="514350">
              <a:buFontTx/>
              <a:buChar char="-"/>
              <a:defRPr/>
            </a:pPr>
            <a:r>
              <a:rPr lang="ru-RU" sz="1400" dirty="0">
                <a:solidFill>
                  <a:srgbClr val="000000">
                    <a:lumMod val="65000"/>
                    <a:lumOff val="35000"/>
                  </a:srgbClr>
                </a:solidFill>
                <a:latin typeface="Arial" panose="020B0604020202020204"/>
              </a:rPr>
              <a:t>В группе с нормальным ответом </a:t>
            </a:r>
            <a:r>
              <a:rPr lang="ru-RU" sz="1400" b="1" dirty="0">
                <a:solidFill>
                  <a:schemeClr val="tx1"/>
                </a:solidFill>
                <a:latin typeface="Arial" panose="020B0604020202020204"/>
              </a:rPr>
              <a:t>– 3.2 </a:t>
            </a:r>
            <a:r>
              <a:rPr lang="ru-RU" sz="1400" b="1" dirty="0" err="1">
                <a:solidFill>
                  <a:schemeClr val="tx1"/>
                </a:solidFill>
                <a:latin typeface="Arial" panose="020B0604020202020204"/>
              </a:rPr>
              <a:t>нг</a:t>
            </a:r>
            <a:r>
              <a:rPr lang="ru-RU" sz="1400" b="1" dirty="0">
                <a:solidFill>
                  <a:schemeClr val="tx1"/>
                </a:solidFill>
                <a:latin typeface="Arial" panose="020B0604020202020204"/>
              </a:rPr>
              <a:t>/мл</a:t>
            </a:r>
          </a:p>
        </p:txBody>
      </p:sp>
      <p:pic>
        <p:nvPicPr>
          <p:cNvPr id="119815" name="Picture 3">
            <a:extLst>
              <a:ext uri="{FF2B5EF4-FFF2-40B4-BE49-F238E27FC236}">
                <a16:creationId xmlns:a16="http://schemas.microsoft.com/office/drawing/2014/main" id="{DFCC3DB8-A31D-05E5-4F1A-58B63D2B122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615" y="3788796"/>
            <a:ext cx="2238828" cy="8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D5A69B5C-E51E-96BC-9B19-5430564F03EA}"/>
              </a:ext>
            </a:extLst>
          </p:cNvPr>
          <p:cNvSpPr txBox="1">
            <a:spLocks/>
          </p:cNvSpPr>
          <p:nvPr/>
        </p:nvSpPr>
        <p:spPr bwMode="auto">
          <a:xfrm>
            <a:off x="2857501" y="1910954"/>
            <a:ext cx="4858046" cy="899984"/>
          </a:xfrm>
          <a:prstGeom prst="rect">
            <a:avLst/>
          </a:prstGeom>
          <a:solidFill>
            <a:schemeClr val="bg1"/>
          </a:solidFill>
          <a:ln w="34925">
            <a:solidFill>
              <a:srgbClr val="FF0000"/>
            </a:solidFill>
          </a:ln>
        </p:spPr>
        <p:txBody>
          <a:bodyPr/>
          <a:lstStyle>
            <a:lvl1pPr>
              <a:spcBef>
                <a:spcPct val="20000"/>
              </a:spcBef>
              <a:buClr>
                <a:srgbClr val="FF0000"/>
              </a:buClr>
              <a:buFont typeface="Wingdings" panose="05000000000000000000" pitchFamily="2" charset="2"/>
              <a:defRPr sz="2400">
                <a:solidFill>
                  <a:srgbClr val="595959"/>
                </a:solidFill>
                <a:latin typeface="Arial" panose="020B0604020202020204" pitchFamily="34" charset="0"/>
                <a:cs typeface="Arial" panose="020B0604020202020204" pitchFamily="34" charset="0"/>
              </a:defRPr>
            </a:lvl1pPr>
            <a:lvl2pPr marL="228600" indent="-228600">
              <a:spcBef>
                <a:spcPct val="20000"/>
              </a:spcBef>
              <a:buClr>
                <a:srgbClr val="FF0000"/>
              </a:buClr>
              <a:buFont typeface="Arial" panose="020B0604020202020204" pitchFamily="34" charset="0"/>
              <a:defRPr sz="2000">
                <a:solidFill>
                  <a:srgbClr val="595959"/>
                </a:solidFill>
                <a:latin typeface="Arial" panose="020B0604020202020204" pitchFamily="34" charset="0"/>
                <a:cs typeface="Arial" panose="020B0604020202020204" pitchFamily="34" charset="0"/>
              </a:defRPr>
            </a:lvl2pPr>
            <a:lvl3pPr marL="398463" indent="-169863">
              <a:spcBef>
                <a:spcPct val="20000"/>
              </a:spcBef>
              <a:buClr>
                <a:srgbClr val="FF0000"/>
              </a:buClr>
              <a:buFont typeface="Arial" panose="020B0604020202020204" pitchFamily="34" charset="0"/>
              <a:defRPr sz="2000">
                <a:solidFill>
                  <a:srgbClr val="595959"/>
                </a:solidFill>
                <a:latin typeface="Arial" panose="020B0604020202020204" pitchFamily="34" charset="0"/>
                <a:cs typeface="Arial" panose="020B0604020202020204" pitchFamily="34" charset="0"/>
              </a:defRPr>
            </a:lvl3pPr>
            <a:lvl4pPr marL="569913" indent="-171450">
              <a:spcBef>
                <a:spcPct val="20000"/>
              </a:spcBef>
              <a:buClr>
                <a:srgbClr val="FF0000"/>
              </a:buClr>
              <a:buFont typeface="Arial" panose="020B0604020202020204" pitchFamily="34" charset="0"/>
              <a:defRPr>
                <a:solidFill>
                  <a:srgbClr val="595959"/>
                </a:solidFill>
                <a:latin typeface="Arial" panose="020B0604020202020204" pitchFamily="34" charset="0"/>
                <a:cs typeface="Arial" panose="020B0604020202020204" pitchFamily="34" charset="0"/>
              </a:defRPr>
            </a:lvl4pPr>
            <a:lvl5pPr marL="684213" indent="-114300">
              <a:spcBef>
                <a:spcPct val="20000"/>
              </a:spcBef>
              <a:buClr>
                <a:srgbClr val="FF0000"/>
              </a:buClr>
              <a:buFont typeface="Arial" panose="020B0604020202020204" pitchFamily="34" charset="0"/>
              <a:defRPr sz="1600">
                <a:solidFill>
                  <a:srgbClr val="595959"/>
                </a:solidFill>
                <a:latin typeface="Arial" panose="020B0604020202020204" pitchFamily="34" charset="0"/>
                <a:cs typeface="Arial" panose="020B0604020202020204" pitchFamily="34" charset="0"/>
              </a:defRPr>
            </a:lvl5pPr>
            <a:lvl6pPr marL="1141413" indent="-114300" eaLnBrk="0" fontAlgn="base" hangingPunct="0">
              <a:spcBef>
                <a:spcPct val="20000"/>
              </a:spcBef>
              <a:spcAft>
                <a:spcPct val="0"/>
              </a:spcAft>
              <a:buClr>
                <a:srgbClr val="FF0000"/>
              </a:buClr>
              <a:buFont typeface="Arial" panose="020B0604020202020204" pitchFamily="34" charset="0"/>
              <a:defRPr sz="1600">
                <a:solidFill>
                  <a:srgbClr val="595959"/>
                </a:solidFill>
                <a:latin typeface="Arial" panose="020B0604020202020204" pitchFamily="34" charset="0"/>
                <a:cs typeface="Arial" panose="020B0604020202020204" pitchFamily="34" charset="0"/>
              </a:defRPr>
            </a:lvl6pPr>
            <a:lvl7pPr marL="1598613" indent="-114300" eaLnBrk="0" fontAlgn="base" hangingPunct="0">
              <a:spcBef>
                <a:spcPct val="20000"/>
              </a:spcBef>
              <a:spcAft>
                <a:spcPct val="0"/>
              </a:spcAft>
              <a:buClr>
                <a:srgbClr val="FF0000"/>
              </a:buClr>
              <a:buFont typeface="Arial" panose="020B0604020202020204" pitchFamily="34" charset="0"/>
              <a:defRPr sz="1600">
                <a:solidFill>
                  <a:srgbClr val="595959"/>
                </a:solidFill>
                <a:latin typeface="Arial" panose="020B0604020202020204" pitchFamily="34" charset="0"/>
                <a:cs typeface="Arial" panose="020B0604020202020204" pitchFamily="34" charset="0"/>
              </a:defRPr>
            </a:lvl7pPr>
            <a:lvl8pPr marL="2055813" indent="-114300" eaLnBrk="0" fontAlgn="base" hangingPunct="0">
              <a:spcBef>
                <a:spcPct val="20000"/>
              </a:spcBef>
              <a:spcAft>
                <a:spcPct val="0"/>
              </a:spcAft>
              <a:buClr>
                <a:srgbClr val="FF0000"/>
              </a:buClr>
              <a:buFont typeface="Arial" panose="020B0604020202020204" pitchFamily="34" charset="0"/>
              <a:defRPr sz="1600">
                <a:solidFill>
                  <a:srgbClr val="595959"/>
                </a:solidFill>
                <a:latin typeface="Arial" panose="020B0604020202020204" pitchFamily="34" charset="0"/>
                <a:cs typeface="Arial" panose="020B0604020202020204" pitchFamily="34" charset="0"/>
              </a:defRPr>
            </a:lvl8pPr>
            <a:lvl9pPr marL="2513013" indent="-114300" eaLnBrk="0" fontAlgn="base" hangingPunct="0">
              <a:spcBef>
                <a:spcPct val="20000"/>
              </a:spcBef>
              <a:spcAft>
                <a:spcPct val="0"/>
              </a:spcAft>
              <a:buClr>
                <a:srgbClr val="FF0000"/>
              </a:buClr>
              <a:buFont typeface="Arial" panose="020B0604020202020204" pitchFamily="34" charset="0"/>
              <a:defRPr sz="1600">
                <a:solidFill>
                  <a:srgbClr val="595959"/>
                </a:solidFill>
                <a:latin typeface="Arial" panose="020B0604020202020204" pitchFamily="34" charset="0"/>
                <a:cs typeface="Arial" panose="020B0604020202020204" pitchFamily="34" charset="0"/>
              </a:defRPr>
            </a:lvl9pPr>
          </a:lstStyle>
          <a:p>
            <a:pPr defTabSz="514350">
              <a:defRPr/>
            </a:pPr>
            <a:r>
              <a:rPr lang="ru-RU" altLang="ru-RU" sz="1400" b="1" dirty="0">
                <a:latin typeface="HelveticaNeueLT Std Lt"/>
              </a:rPr>
              <a:t>Для прогнозирования бедного ответа </a:t>
            </a:r>
          </a:p>
          <a:p>
            <a:pPr defTabSz="514350">
              <a:defRPr/>
            </a:pPr>
            <a:r>
              <a:rPr lang="ru-RU" altLang="ru-RU" sz="1400" b="1" dirty="0">
                <a:latin typeface="HelveticaNeueLT Std Lt"/>
              </a:rPr>
              <a:t>с 90% специфичностью и 74.1% чувствительностью</a:t>
            </a:r>
          </a:p>
          <a:p>
            <a:pPr defTabSz="514350">
              <a:defRPr/>
            </a:pPr>
            <a:r>
              <a:rPr lang="ru-RU" altLang="ru-RU" sz="1400" b="1" dirty="0">
                <a:solidFill>
                  <a:srgbClr val="009DCB"/>
                </a:solidFill>
                <a:latin typeface="HelveticaNeueLT Std Lt"/>
              </a:rPr>
              <a:t>        </a:t>
            </a:r>
            <a:r>
              <a:rPr lang="en-US" altLang="ru-RU" sz="1400" b="1" dirty="0">
                <a:solidFill>
                  <a:srgbClr val="FF0000"/>
                </a:solidFill>
                <a:latin typeface="HelveticaNeueLT Std Lt"/>
              </a:rPr>
              <a:t>Cut-off – 0.93 </a:t>
            </a:r>
            <a:r>
              <a:rPr lang="ru-RU" altLang="ru-RU" sz="1400" b="1" dirty="0">
                <a:solidFill>
                  <a:srgbClr val="FF0000"/>
                </a:solidFill>
                <a:latin typeface="HelveticaNeueLT Std Lt"/>
              </a:rPr>
              <a:t>нг/мл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7D1F-14A5-35BE-652F-701D5D83ACEF}"/>
              </a:ext>
            </a:extLst>
          </p:cNvPr>
          <p:cNvSpPr>
            <a:spLocks noGrp="1"/>
          </p:cNvSpPr>
          <p:nvPr>
            <p:ph type="title"/>
          </p:nvPr>
        </p:nvSpPr>
        <p:spPr/>
        <p:txBody>
          <a:bodyPr>
            <a:normAutofit/>
          </a:bodyPr>
          <a:lstStyle/>
          <a:p>
            <a:pPr defTabSz="685783" fontAlgn="auto">
              <a:spcAft>
                <a:spcPts val="0"/>
              </a:spcAft>
              <a:defRPr/>
            </a:pPr>
            <a:r>
              <a:rPr lang="ru-RU" sz="2200" b="1" dirty="0">
                <a:latin typeface="Arial Nova Cond" panose="020B0506020202020204" pitchFamily="34" charset="0"/>
              </a:rPr>
              <a:t>Номограмма расчета стартовой дозы фсг на основе возраста, АМГ и фсг</a:t>
            </a:r>
            <a:endParaRPr lang="en-US" sz="2200" b="1" dirty="0">
              <a:latin typeface="Arial Nova Cond" panose="020B0506020202020204" pitchFamily="34" charset="0"/>
            </a:endParaRPr>
          </a:p>
        </p:txBody>
      </p:sp>
      <p:pic>
        <p:nvPicPr>
          <p:cNvPr id="120835" name="Picture 4">
            <a:extLst>
              <a:ext uri="{FF2B5EF4-FFF2-40B4-BE49-F238E27FC236}">
                <a16:creationId xmlns:a16="http://schemas.microsoft.com/office/drawing/2014/main" id="{8864D750-4F64-B017-E333-DF569EE64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23" y="951310"/>
            <a:ext cx="4358878" cy="305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Box 6">
            <a:extLst>
              <a:ext uri="{FF2B5EF4-FFF2-40B4-BE49-F238E27FC236}">
                <a16:creationId xmlns:a16="http://schemas.microsoft.com/office/drawing/2014/main" id="{8449D55B-1301-661A-2EF9-F7BA8CD1C7CB}"/>
              </a:ext>
            </a:extLst>
          </p:cNvPr>
          <p:cNvSpPr txBox="1">
            <a:spLocks noChangeArrowheads="1"/>
          </p:cNvSpPr>
          <p:nvPr/>
        </p:nvSpPr>
        <p:spPr bwMode="auto">
          <a:xfrm>
            <a:off x="98822" y="3973116"/>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200" dirty="0">
                <a:solidFill>
                  <a:srgbClr val="474C55"/>
                </a:solidFill>
              </a:rPr>
              <a:t>Пример:</a:t>
            </a:r>
            <a:r>
              <a:rPr lang="en-US" altLang="en-US" sz="1200" dirty="0">
                <a:solidFill>
                  <a:srgbClr val="474C55"/>
                </a:solidFill>
              </a:rPr>
              <a:t>, 30-</a:t>
            </a:r>
            <a:r>
              <a:rPr lang="ru-RU" altLang="en-US" sz="1200" dirty="0">
                <a:solidFill>
                  <a:srgbClr val="474C55"/>
                </a:solidFill>
              </a:rPr>
              <a:t>летняя женщина с уровнем сыворточного АМГ </a:t>
            </a:r>
            <a:r>
              <a:rPr lang="en-US" altLang="en-US" sz="1200" dirty="0">
                <a:solidFill>
                  <a:srgbClr val="474C55"/>
                </a:solidFill>
              </a:rPr>
              <a:t>4 ng/ml </a:t>
            </a:r>
            <a:r>
              <a:rPr lang="ru-RU" altLang="en-US" sz="1200" dirty="0">
                <a:solidFill>
                  <a:srgbClr val="474C55"/>
                </a:solidFill>
              </a:rPr>
              <a:t>и </a:t>
            </a:r>
            <a:r>
              <a:rPr lang="en-US" altLang="en-US" sz="1200" dirty="0">
                <a:solidFill>
                  <a:srgbClr val="474C55"/>
                </a:solidFill>
              </a:rPr>
              <a:t> </a:t>
            </a:r>
            <a:endParaRPr lang="ru-RU" altLang="en-US" sz="1200" dirty="0">
              <a:solidFill>
                <a:srgbClr val="474C55"/>
              </a:solidFill>
            </a:endParaRPr>
          </a:p>
          <a:p>
            <a:pPr defTabSz="685800" eaLnBrk="0" fontAlgn="base" hangingPunct="0">
              <a:spcBef>
                <a:spcPct val="0"/>
              </a:spcBef>
              <a:spcAft>
                <a:spcPct val="0"/>
              </a:spcAft>
            </a:pPr>
            <a:r>
              <a:rPr lang="ru-RU" altLang="en-US" sz="1200" dirty="0">
                <a:solidFill>
                  <a:srgbClr val="474C55"/>
                </a:solidFill>
              </a:rPr>
              <a:t>уровнем ФСГ</a:t>
            </a:r>
            <a:r>
              <a:rPr lang="en-US" altLang="en-US" sz="1200" dirty="0">
                <a:solidFill>
                  <a:srgbClr val="474C55"/>
                </a:solidFill>
              </a:rPr>
              <a:t> IU/l </a:t>
            </a:r>
            <a:endParaRPr lang="ru-RU" altLang="en-US" sz="1200" dirty="0">
              <a:solidFill>
                <a:srgbClr val="474C55"/>
              </a:solidFill>
            </a:endParaRPr>
          </a:p>
          <a:p>
            <a:pPr defTabSz="685800" eaLnBrk="0" fontAlgn="base" hangingPunct="0">
              <a:spcBef>
                <a:spcPct val="0"/>
              </a:spcBef>
              <a:spcAft>
                <a:spcPct val="0"/>
              </a:spcAft>
            </a:pPr>
            <a:r>
              <a:rPr lang="ru-RU" altLang="en-US" sz="1200" dirty="0">
                <a:solidFill>
                  <a:srgbClr val="474C55"/>
                </a:solidFill>
              </a:rPr>
              <a:t>Стартовая доза ФСГ: </a:t>
            </a:r>
            <a:r>
              <a:rPr lang="en-US" altLang="en-US" sz="1200" dirty="0">
                <a:solidFill>
                  <a:srgbClr val="474C55"/>
                </a:solidFill>
              </a:rPr>
              <a:t>152 IU/</a:t>
            </a:r>
            <a:r>
              <a:rPr lang="ru-RU" altLang="en-US" sz="1200" dirty="0">
                <a:solidFill>
                  <a:srgbClr val="474C55"/>
                </a:solidFill>
              </a:rPr>
              <a:t>день</a:t>
            </a:r>
          </a:p>
        </p:txBody>
      </p:sp>
      <p:sp>
        <p:nvSpPr>
          <p:cNvPr id="120837" name="TextBox 8">
            <a:extLst>
              <a:ext uri="{FF2B5EF4-FFF2-40B4-BE49-F238E27FC236}">
                <a16:creationId xmlns:a16="http://schemas.microsoft.com/office/drawing/2014/main" id="{9DE88C9D-3260-96EF-453A-952D81BF337A}"/>
              </a:ext>
            </a:extLst>
          </p:cNvPr>
          <p:cNvSpPr txBox="1">
            <a:spLocks noChangeArrowheads="1"/>
          </p:cNvSpPr>
          <p:nvPr/>
        </p:nvSpPr>
        <p:spPr bwMode="auto">
          <a:xfrm>
            <a:off x="6192442" y="4354116"/>
            <a:ext cx="32396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a:solidFill>
                  <a:srgbClr val="474C55"/>
                </a:solidFill>
              </a:rPr>
              <a:t>La Marca et al. European Journal of Obstetrics &amp; Gynecology and Reproductive Biology 207 (2016) 94–99</a:t>
            </a:r>
          </a:p>
        </p:txBody>
      </p:sp>
      <p:sp>
        <p:nvSpPr>
          <p:cNvPr id="120838" name="TextBox 10">
            <a:extLst>
              <a:ext uri="{FF2B5EF4-FFF2-40B4-BE49-F238E27FC236}">
                <a16:creationId xmlns:a16="http://schemas.microsoft.com/office/drawing/2014/main" id="{075CF7A1-C21C-9A6E-7D95-D908D4BF173C}"/>
              </a:ext>
            </a:extLst>
          </p:cNvPr>
          <p:cNvSpPr txBox="1">
            <a:spLocks noChangeArrowheads="1"/>
          </p:cNvSpPr>
          <p:nvPr/>
        </p:nvSpPr>
        <p:spPr bwMode="auto">
          <a:xfrm>
            <a:off x="4717256" y="1372792"/>
            <a:ext cx="45731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200" b="1" dirty="0">
                <a:solidFill>
                  <a:srgbClr val="474C55"/>
                </a:solidFill>
              </a:rPr>
              <a:t>Начальное исследование</a:t>
            </a:r>
            <a:r>
              <a:rPr lang="en-US" altLang="en-US" sz="1200" b="1" dirty="0">
                <a:solidFill>
                  <a:srgbClr val="474C55"/>
                </a:solidFill>
              </a:rPr>
              <a:t>: </a:t>
            </a:r>
          </a:p>
          <a:p>
            <a:pPr defTabSz="685800" eaLnBrk="0" fontAlgn="base" hangingPunct="0">
              <a:spcBef>
                <a:spcPct val="0"/>
              </a:spcBef>
              <a:spcAft>
                <a:spcPct val="0"/>
              </a:spcAft>
            </a:pPr>
            <a:r>
              <a:rPr lang="en-US" altLang="en-US" sz="1200" dirty="0">
                <a:solidFill>
                  <a:srgbClr val="474C55"/>
                </a:solidFill>
              </a:rPr>
              <a:t>Recombinant FSH </a:t>
            </a:r>
            <a:r>
              <a:rPr lang="en-US" altLang="en-US" sz="1200" b="1" dirty="0" err="1">
                <a:solidFill>
                  <a:srgbClr val="474C55"/>
                </a:solidFill>
              </a:rPr>
              <a:t>Gonal</a:t>
            </a:r>
            <a:r>
              <a:rPr lang="en-US" altLang="en-US" sz="1200" b="1" dirty="0">
                <a:solidFill>
                  <a:srgbClr val="474C55"/>
                </a:solidFill>
              </a:rPr>
              <a:t> F, Merck Serono, Rome, Italy</a:t>
            </a:r>
          </a:p>
          <a:p>
            <a:pPr defTabSz="685800" eaLnBrk="0" fontAlgn="base" hangingPunct="0">
              <a:spcBef>
                <a:spcPct val="0"/>
              </a:spcBef>
              <a:spcAft>
                <a:spcPct val="0"/>
              </a:spcAft>
            </a:pPr>
            <a:endParaRPr lang="en-US" altLang="en-US" sz="1200" b="1" dirty="0">
              <a:solidFill>
                <a:srgbClr val="474C55"/>
              </a:solidFill>
            </a:endParaRPr>
          </a:p>
          <a:p>
            <a:pPr defTabSz="685800" eaLnBrk="0" fontAlgn="base" hangingPunct="0">
              <a:spcBef>
                <a:spcPct val="0"/>
              </a:spcBef>
              <a:spcAft>
                <a:spcPct val="0"/>
              </a:spcAft>
            </a:pPr>
            <a:r>
              <a:rPr lang="ru-RU" altLang="en-US" sz="1200" dirty="0">
                <a:solidFill>
                  <a:srgbClr val="474C55"/>
                </a:solidFill>
              </a:rPr>
              <a:t>Тест АМГ</a:t>
            </a:r>
            <a:r>
              <a:rPr lang="en-US" altLang="en-US" sz="1200" dirty="0">
                <a:solidFill>
                  <a:srgbClr val="474C55"/>
                </a:solidFill>
              </a:rPr>
              <a:t>: </a:t>
            </a:r>
          </a:p>
          <a:p>
            <a:pPr defTabSz="685800" eaLnBrk="0" fontAlgn="base" hangingPunct="0">
              <a:spcBef>
                <a:spcPct val="0"/>
              </a:spcBef>
              <a:spcAft>
                <a:spcPct val="0"/>
              </a:spcAft>
            </a:pPr>
            <a:r>
              <a:rPr lang="en-US" altLang="en-US" sz="1200" b="1" dirty="0">
                <a:solidFill>
                  <a:srgbClr val="474C55"/>
                </a:solidFill>
              </a:rPr>
              <a:t>Beckman Coulter AMH microplate ELISA </a:t>
            </a:r>
            <a:r>
              <a:rPr lang="en-US" altLang="en-US" sz="1200" dirty="0">
                <a:solidFill>
                  <a:srgbClr val="474C55"/>
                </a:solidFill>
              </a:rPr>
              <a:t>assay kit (A11893)</a:t>
            </a:r>
          </a:p>
        </p:txBody>
      </p:sp>
      <p:sp>
        <p:nvSpPr>
          <p:cNvPr id="120839" name="TextBox 11">
            <a:extLst>
              <a:ext uri="{FF2B5EF4-FFF2-40B4-BE49-F238E27FC236}">
                <a16:creationId xmlns:a16="http://schemas.microsoft.com/office/drawing/2014/main" id="{F8BA2A3E-A879-4C80-1516-FFAA23C1C9FB}"/>
              </a:ext>
            </a:extLst>
          </p:cNvPr>
          <p:cNvSpPr txBox="1">
            <a:spLocks noChangeArrowheads="1"/>
          </p:cNvSpPr>
          <p:nvPr/>
        </p:nvSpPr>
        <p:spPr bwMode="auto">
          <a:xfrm>
            <a:off x="4433887" y="2872979"/>
            <a:ext cx="51387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200" b="1" dirty="0">
                <a:solidFill>
                  <a:srgbClr val="474C55"/>
                </a:solidFill>
              </a:rPr>
              <a:t>Валидационное исследование</a:t>
            </a:r>
            <a:r>
              <a:rPr lang="en-US" altLang="en-US" sz="1200" b="1" dirty="0">
                <a:solidFill>
                  <a:srgbClr val="474C55"/>
                </a:solidFill>
              </a:rPr>
              <a:t>: </a:t>
            </a:r>
          </a:p>
          <a:p>
            <a:pPr defTabSz="685800" eaLnBrk="0" fontAlgn="base" hangingPunct="0">
              <a:spcBef>
                <a:spcPct val="0"/>
              </a:spcBef>
              <a:spcAft>
                <a:spcPct val="0"/>
              </a:spcAft>
            </a:pPr>
            <a:r>
              <a:rPr lang="en-US" altLang="en-US" sz="1200" dirty="0">
                <a:solidFill>
                  <a:srgbClr val="474C55"/>
                </a:solidFill>
              </a:rPr>
              <a:t>Recombinant FSH:</a:t>
            </a:r>
          </a:p>
          <a:p>
            <a:pPr defTabSz="685800" eaLnBrk="0" fontAlgn="base" hangingPunct="0">
              <a:spcBef>
                <a:spcPct val="0"/>
              </a:spcBef>
              <a:spcAft>
                <a:spcPct val="0"/>
              </a:spcAft>
            </a:pPr>
            <a:r>
              <a:rPr lang="en-US" altLang="en-US" sz="1200" dirty="0">
                <a:solidFill>
                  <a:srgbClr val="474C55"/>
                </a:solidFill>
              </a:rPr>
              <a:t> </a:t>
            </a:r>
            <a:r>
              <a:rPr lang="en-US" altLang="en-US" sz="1200" b="1" dirty="0" err="1">
                <a:solidFill>
                  <a:srgbClr val="474C55"/>
                </a:solidFill>
              </a:rPr>
              <a:t>Gonal</a:t>
            </a:r>
            <a:r>
              <a:rPr lang="en-US" altLang="en-US" sz="1200" b="1" dirty="0">
                <a:solidFill>
                  <a:srgbClr val="474C55"/>
                </a:solidFill>
              </a:rPr>
              <a:t> F, Merck Serono, Rome, Italy</a:t>
            </a:r>
          </a:p>
          <a:p>
            <a:pPr defTabSz="685800" eaLnBrk="0" fontAlgn="base" hangingPunct="0">
              <a:spcBef>
                <a:spcPct val="0"/>
              </a:spcBef>
              <a:spcAft>
                <a:spcPct val="0"/>
              </a:spcAft>
            </a:pPr>
            <a:r>
              <a:rPr lang="en-US" altLang="en-US" sz="1200" dirty="0">
                <a:solidFill>
                  <a:srgbClr val="474C55"/>
                </a:solidFill>
              </a:rPr>
              <a:t>  Human menopausal gonadotropin </a:t>
            </a:r>
            <a:r>
              <a:rPr lang="en-US" altLang="en-US" sz="1200" b="1" dirty="0">
                <a:solidFill>
                  <a:srgbClr val="474C55"/>
                </a:solidFill>
              </a:rPr>
              <a:t>(</a:t>
            </a:r>
            <a:r>
              <a:rPr lang="en-US" altLang="en-US" sz="1200" b="1" dirty="0" err="1">
                <a:solidFill>
                  <a:srgbClr val="474C55"/>
                </a:solidFill>
              </a:rPr>
              <a:t>hMG</a:t>
            </a:r>
            <a:r>
              <a:rPr lang="en-US" altLang="en-US" sz="1200" b="1" dirty="0">
                <a:solidFill>
                  <a:srgbClr val="474C55"/>
                </a:solidFill>
              </a:rPr>
              <a:t>, </a:t>
            </a:r>
            <a:r>
              <a:rPr lang="en-US" altLang="en-US" sz="1200" b="1" dirty="0" err="1">
                <a:solidFill>
                  <a:srgbClr val="474C55"/>
                </a:solidFill>
              </a:rPr>
              <a:t>Menopur</a:t>
            </a:r>
            <a:r>
              <a:rPr lang="en-US" altLang="en-US" sz="1200" b="1" dirty="0">
                <a:solidFill>
                  <a:srgbClr val="474C55"/>
                </a:solidFill>
              </a:rPr>
              <a:t>, Ferring, Italy)</a:t>
            </a:r>
          </a:p>
          <a:p>
            <a:pPr defTabSz="685800" eaLnBrk="0" fontAlgn="base" hangingPunct="0">
              <a:spcBef>
                <a:spcPct val="0"/>
              </a:spcBef>
              <a:spcAft>
                <a:spcPct val="0"/>
              </a:spcAft>
            </a:pPr>
            <a:endParaRPr lang="en-US" altLang="en-US" sz="1200" dirty="0">
              <a:solidFill>
                <a:srgbClr val="474C55"/>
              </a:solidFill>
            </a:endParaRPr>
          </a:p>
          <a:p>
            <a:pPr defTabSz="685800" eaLnBrk="0" fontAlgn="base" hangingPunct="0">
              <a:spcBef>
                <a:spcPct val="0"/>
              </a:spcBef>
              <a:spcAft>
                <a:spcPct val="0"/>
              </a:spcAft>
            </a:pPr>
            <a:r>
              <a:rPr lang="en-US" altLang="en-US" sz="1200" dirty="0">
                <a:solidFill>
                  <a:srgbClr val="474C55"/>
                </a:solidFill>
              </a:rPr>
              <a:t>AMH testing: </a:t>
            </a:r>
          </a:p>
          <a:p>
            <a:pPr defTabSz="685800" eaLnBrk="0" fontAlgn="base" hangingPunct="0">
              <a:spcBef>
                <a:spcPct val="0"/>
              </a:spcBef>
              <a:spcAft>
                <a:spcPct val="0"/>
              </a:spcAft>
            </a:pPr>
            <a:r>
              <a:rPr lang="en-US" altLang="en-US" sz="1200" b="1" dirty="0">
                <a:solidFill>
                  <a:srgbClr val="474C55"/>
                </a:solidFill>
              </a:rPr>
              <a:t>Beckman Coulter AMH Gen II microplate ELISA </a:t>
            </a:r>
          </a:p>
          <a:p>
            <a:pPr defTabSz="685800" eaLnBrk="0" fontAlgn="base" hangingPunct="0">
              <a:spcBef>
                <a:spcPct val="0"/>
              </a:spcBef>
              <a:spcAft>
                <a:spcPct val="0"/>
              </a:spcAft>
            </a:pPr>
            <a:r>
              <a:rPr lang="en-US" altLang="en-US" sz="1200" dirty="0">
                <a:solidFill>
                  <a:srgbClr val="474C55"/>
                </a:solidFill>
              </a:rPr>
              <a:t>assay kit (A79765)</a:t>
            </a:r>
          </a:p>
        </p:txBody>
      </p:sp>
      <p:sp>
        <p:nvSpPr>
          <p:cNvPr id="120840" name="TextBox 13">
            <a:extLst>
              <a:ext uri="{FF2B5EF4-FFF2-40B4-BE49-F238E27FC236}">
                <a16:creationId xmlns:a16="http://schemas.microsoft.com/office/drawing/2014/main" id="{0E4D90FB-5DEA-D9B6-BA58-57362FF7C144}"/>
              </a:ext>
            </a:extLst>
          </p:cNvPr>
          <p:cNvSpPr txBox="1">
            <a:spLocks noChangeArrowheads="1"/>
          </p:cNvSpPr>
          <p:nvPr/>
        </p:nvSpPr>
        <p:spPr bwMode="auto">
          <a:xfrm>
            <a:off x="6624638" y="2381250"/>
            <a:ext cx="221337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dirty="0">
                <a:solidFill>
                  <a:srgbClr val="474C55"/>
                </a:solidFill>
              </a:rPr>
              <a:t>La Marca et al. BJOG An International Journal of </a:t>
            </a:r>
          </a:p>
          <a:p>
            <a:pPr defTabSz="685800" eaLnBrk="0" fontAlgn="base" hangingPunct="0">
              <a:spcBef>
                <a:spcPct val="0"/>
              </a:spcBef>
              <a:spcAft>
                <a:spcPct val="0"/>
              </a:spcAft>
            </a:pPr>
            <a:r>
              <a:rPr lang="en-US" altLang="en-US" sz="750" dirty="0">
                <a:solidFill>
                  <a:srgbClr val="474C55"/>
                </a:solidFill>
              </a:rPr>
              <a:t>Obstetrics and </a:t>
            </a:r>
            <a:r>
              <a:rPr lang="en-US" altLang="en-US" sz="750" dirty="0" err="1">
                <a:solidFill>
                  <a:srgbClr val="474C55"/>
                </a:solidFill>
              </a:rPr>
              <a:t>Gynaecology</a:t>
            </a:r>
            <a:r>
              <a:rPr lang="en-US" altLang="en-US" sz="750" dirty="0">
                <a:solidFill>
                  <a:srgbClr val="474C55"/>
                </a:solidFill>
              </a:rPr>
              <a:t>, 2012</a:t>
            </a:r>
          </a:p>
        </p:txBody>
      </p:sp>
      <p:sp>
        <p:nvSpPr>
          <p:cNvPr id="120841" name="TextBox 15">
            <a:extLst>
              <a:ext uri="{FF2B5EF4-FFF2-40B4-BE49-F238E27FC236}">
                <a16:creationId xmlns:a16="http://schemas.microsoft.com/office/drawing/2014/main" id="{BD1F8ACA-79CC-ED2C-DF28-D0F283C13119}"/>
              </a:ext>
            </a:extLst>
          </p:cNvPr>
          <p:cNvSpPr txBox="1">
            <a:spLocks noChangeArrowheads="1"/>
          </p:cNvSpPr>
          <p:nvPr/>
        </p:nvSpPr>
        <p:spPr bwMode="auto">
          <a:xfrm>
            <a:off x="2391966" y="4818460"/>
            <a:ext cx="2558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900">
                <a:solidFill>
                  <a:srgbClr val="474C55"/>
                </a:solidFill>
              </a:rPr>
              <a:t>AMH conversion factor: 1 ng/ml = 7.143 pmol/l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9CB3-CACD-3E04-9F71-63C0D98BE985}"/>
              </a:ext>
            </a:extLst>
          </p:cNvPr>
          <p:cNvSpPr>
            <a:spLocks noGrp="1"/>
          </p:cNvSpPr>
          <p:nvPr>
            <p:ph type="title"/>
          </p:nvPr>
        </p:nvSpPr>
        <p:spPr/>
        <p:txBody>
          <a:bodyPr>
            <a:normAutofit/>
          </a:bodyPr>
          <a:lstStyle/>
          <a:p>
            <a:pPr defTabSz="685783" fontAlgn="auto">
              <a:spcAft>
                <a:spcPts val="0"/>
              </a:spcAft>
              <a:defRPr/>
            </a:pPr>
            <a:r>
              <a:rPr lang="ru-RU" sz="2200" dirty="0">
                <a:latin typeface="Arial Nova Cond" panose="020B0506020202020204" pitchFamily="34" charset="0"/>
              </a:rPr>
              <a:t>Взаимозаменяеомость методов </a:t>
            </a:r>
            <a:r>
              <a:rPr lang="en-US" sz="2200" dirty="0">
                <a:latin typeface="Arial Nova Cond" panose="020B0506020202020204" pitchFamily="34" charset="0"/>
              </a:rPr>
              <a:t>AM</a:t>
            </a:r>
            <a:r>
              <a:rPr lang="ru-RU" sz="2200" dirty="0">
                <a:latin typeface="Arial Nova Cond" panose="020B0506020202020204" pitchFamily="34" charset="0"/>
              </a:rPr>
              <a:t>Г</a:t>
            </a:r>
            <a:r>
              <a:rPr lang="en-US" sz="2200" dirty="0">
                <a:latin typeface="Arial Nova Cond" panose="020B0506020202020204" pitchFamily="34" charset="0"/>
              </a:rPr>
              <a:t> </a:t>
            </a:r>
            <a:r>
              <a:rPr lang="ru-RU" sz="2200" dirty="0">
                <a:latin typeface="Arial Nova Cond" panose="020B0506020202020204" pitchFamily="34" charset="0"/>
              </a:rPr>
              <a:t>при подборе персонализированной дозы ФСГ в циклах ВРТ</a:t>
            </a:r>
            <a:endParaRPr lang="en-US" sz="2200" dirty="0">
              <a:latin typeface="Arial Nova Cond" panose="020B0506020202020204" pitchFamily="34" charset="0"/>
            </a:endParaRPr>
          </a:p>
        </p:txBody>
      </p:sp>
      <p:sp>
        <p:nvSpPr>
          <p:cNvPr id="122883" name="TextBox 3">
            <a:extLst>
              <a:ext uri="{FF2B5EF4-FFF2-40B4-BE49-F238E27FC236}">
                <a16:creationId xmlns:a16="http://schemas.microsoft.com/office/drawing/2014/main" id="{BB963043-4C07-3568-7AF9-57696DD843BF}"/>
              </a:ext>
            </a:extLst>
          </p:cNvPr>
          <p:cNvSpPr txBox="1">
            <a:spLocks noChangeArrowheads="1"/>
          </p:cNvSpPr>
          <p:nvPr/>
        </p:nvSpPr>
        <p:spPr bwMode="auto">
          <a:xfrm>
            <a:off x="2768204" y="4967731"/>
            <a:ext cx="460890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dirty="0">
                <a:solidFill>
                  <a:srgbClr val="474C55"/>
                </a:solidFill>
              </a:rPr>
              <a:t> La Marca et al. Gynecological endocrinology, 2020</a:t>
            </a:r>
          </a:p>
        </p:txBody>
      </p:sp>
      <p:pic>
        <p:nvPicPr>
          <p:cNvPr id="122884" name="Picture 5">
            <a:extLst>
              <a:ext uri="{FF2B5EF4-FFF2-40B4-BE49-F238E27FC236}">
                <a16:creationId xmlns:a16="http://schemas.microsoft.com/office/drawing/2014/main" id="{DFEF18E4-29A6-8F5D-81EB-BEDBA9B6B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22" y="981075"/>
            <a:ext cx="253841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7">
            <a:extLst>
              <a:ext uri="{FF2B5EF4-FFF2-40B4-BE49-F238E27FC236}">
                <a16:creationId xmlns:a16="http://schemas.microsoft.com/office/drawing/2014/main" id="{E2D5ED9C-D224-077B-83D7-F029414FC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67" y="2959894"/>
            <a:ext cx="4860131"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TextBox 9">
            <a:extLst>
              <a:ext uri="{FF2B5EF4-FFF2-40B4-BE49-F238E27FC236}">
                <a16:creationId xmlns:a16="http://schemas.microsoft.com/office/drawing/2014/main" id="{2740B593-C266-C8D8-49A9-3A1030C33BC8}"/>
              </a:ext>
            </a:extLst>
          </p:cNvPr>
          <p:cNvSpPr txBox="1">
            <a:spLocks noChangeArrowheads="1"/>
          </p:cNvSpPr>
          <p:nvPr/>
        </p:nvSpPr>
        <p:spPr bwMode="auto">
          <a:xfrm>
            <a:off x="248245" y="2750783"/>
            <a:ext cx="62138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050" dirty="0">
                <a:solidFill>
                  <a:srgbClr val="474C55"/>
                </a:solidFill>
              </a:rPr>
              <a:t>Распределение значений АМГ, </a:t>
            </a:r>
          </a:p>
          <a:p>
            <a:pPr defTabSz="685800" eaLnBrk="0" fontAlgn="base" hangingPunct="0">
              <a:spcBef>
                <a:spcPct val="0"/>
              </a:spcBef>
              <a:spcAft>
                <a:spcPct val="0"/>
              </a:spcAft>
            </a:pPr>
            <a:r>
              <a:rPr lang="ru-RU" altLang="en-US" sz="1050" dirty="0">
                <a:solidFill>
                  <a:srgbClr val="474C55"/>
                </a:solidFill>
              </a:rPr>
              <a:t>полученных двумя разными методами</a:t>
            </a:r>
            <a:endParaRPr lang="en-US" altLang="en-US" sz="1050" dirty="0">
              <a:solidFill>
                <a:srgbClr val="474C55"/>
              </a:solidFill>
            </a:endParaRPr>
          </a:p>
        </p:txBody>
      </p:sp>
      <p:sp>
        <p:nvSpPr>
          <p:cNvPr id="122887" name="TextBox 10">
            <a:extLst>
              <a:ext uri="{FF2B5EF4-FFF2-40B4-BE49-F238E27FC236}">
                <a16:creationId xmlns:a16="http://schemas.microsoft.com/office/drawing/2014/main" id="{4EFC5E13-F557-7A44-3DC9-45B117EF8D8C}"/>
              </a:ext>
            </a:extLst>
          </p:cNvPr>
          <p:cNvSpPr txBox="1">
            <a:spLocks noChangeArrowheads="1"/>
          </p:cNvSpPr>
          <p:nvPr/>
        </p:nvSpPr>
        <p:spPr bwMode="auto">
          <a:xfrm>
            <a:off x="154782" y="839391"/>
            <a:ext cx="621387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050" dirty="0">
                <a:solidFill>
                  <a:srgbClr val="474C55"/>
                </a:solidFill>
              </a:rPr>
              <a:t>Сравнение между </a:t>
            </a:r>
            <a:r>
              <a:rPr lang="it-IT" altLang="en-US" sz="1050" dirty="0">
                <a:solidFill>
                  <a:srgbClr val="474C55"/>
                </a:solidFill>
              </a:rPr>
              <a:t>Elecsys AMH </a:t>
            </a:r>
            <a:r>
              <a:rPr lang="ru-RU" altLang="en-US" sz="1050" dirty="0">
                <a:solidFill>
                  <a:srgbClr val="474C55"/>
                </a:solidFill>
              </a:rPr>
              <a:t>и</a:t>
            </a:r>
            <a:r>
              <a:rPr lang="it-IT" altLang="en-US" sz="1050" dirty="0">
                <a:solidFill>
                  <a:srgbClr val="474C55"/>
                </a:solidFill>
              </a:rPr>
              <a:t> Access AMH </a:t>
            </a:r>
            <a:endParaRPr lang="en-US" altLang="en-US" sz="1050" dirty="0">
              <a:solidFill>
                <a:srgbClr val="474C55"/>
              </a:solidFill>
            </a:endParaRPr>
          </a:p>
        </p:txBody>
      </p:sp>
      <p:sp>
        <p:nvSpPr>
          <p:cNvPr id="13" name="TextBox 12">
            <a:extLst>
              <a:ext uri="{FF2B5EF4-FFF2-40B4-BE49-F238E27FC236}">
                <a16:creationId xmlns:a16="http://schemas.microsoft.com/office/drawing/2014/main" id="{269D5601-038D-4B30-2941-0EF506B762D0}"/>
              </a:ext>
            </a:extLst>
          </p:cNvPr>
          <p:cNvSpPr txBox="1"/>
          <p:nvPr/>
        </p:nvSpPr>
        <p:spPr>
          <a:xfrm>
            <a:off x="6702624" y="806848"/>
            <a:ext cx="2441376" cy="3067506"/>
          </a:xfrm>
          <a:prstGeom prst="rect">
            <a:avLst/>
          </a:prstGeom>
          <a:noFill/>
        </p:spPr>
        <p:txBody>
          <a:bodyPr wrap="square">
            <a:spAutoFit/>
          </a:bodyPr>
          <a:lstStyle/>
          <a:p>
            <a:pPr defTabSz="685800">
              <a:spcAft>
                <a:spcPts val="450"/>
              </a:spcAft>
              <a:defRPr/>
            </a:pPr>
            <a:r>
              <a:rPr lang="en-US" sz="1200" kern="0" dirty="0">
                <a:solidFill>
                  <a:srgbClr val="811167">
                    <a:lumMod val="75000"/>
                  </a:srgbClr>
                </a:solidFill>
                <a:latin typeface="Arial" panose="020B0604020202020204" pitchFamily="34" charset="0"/>
              </a:rPr>
              <a:t>•</a:t>
            </a:r>
            <a:r>
              <a:rPr lang="en-US" sz="1200" kern="0" dirty="0">
                <a:solidFill>
                  <a:prstClr val="black"/>
                </a:solidFill>
                <a:latin typeface="Arial" panose="020B0604020202020204" pitchFamily="34" charset="0"/>
              </a:rPr>
              <a:t> </a:t>
            </a:r>
            <a:r>
              <a:rPr lang="ru-RU" sz="1050" dirty="0">
                <a:solidFill>
                  <a:srgbClr val="474C55"/>
                </a:solidFill>
                <a:latin typeface="Arial" panose="020B0604020202020204" pitchFamily="34" charset="0"/>
              </a:rPr>
              <a:t>Уровень АМГ был проанализирован ретроспективно у </a:t>
            </a:r>
            <a:r>
              <a:rPr lang="en-US" sz="1050" dirty="0">
                <a:solidFill>
                  <a:srgbClr val="474C55"/>
                </a:solidFill>
                <a:latin typeface="Arial" panose="020B0604020202020204" pitchFamily="34" charset="0"/>
              </a:rPr>
              <a:t>113 </a:t>
            </a:r>
            <a:r>
              <a:rPr lang="ru-RU" sz="1050" dirty="0">
                <a:solidFill>
                  <a:srgbClr val="474C55"/>
                </a:solidFill>
                <a:latin typeface="Arial" panose="020B0604020202020204" pitchFamily="34" charset="0"/>
              </a:rPr>
              <a:t>пациентов  с использованием автоматических тестов </a:t>
            </a:r>
            <a:r>
              <a:rPr lang="en-US" sz="1050" dirty="0" err="1">
                <a:solidFill>
                  <a:srgbClr val="474C55"/>
                </a:solidFill>
                <a:latin typeface="Arial" panose="020B0604020202020204" pitchFamily="34" charset="0"/>
              </a:rPr>
              <a:t>Elecsys</a:t>
            </a:r>
            <a:r>
              <a:rPr lang="en-US" sz="1050" dirty="0">
                <a:solidFill>
                  <a:srgbClr val="474C55"/>
                </a:solidFill>
                <a:latin typeface="Arial" panose="020B0604020202020204" pitchFamily="34" charset="0"/>
              </a:rPr>
              <a:t> </a:t>
            </a:r>
            <a:r>
              <a:rPr lang="ru-RU" sz="1050" dirty="0">
                <a:solidFill>
                  <a:srgbClr val="474C55"/>
                </a:solidFill>
                <a:latin typeface="Arial" panose="020B0604020202020204" pitchFamily="34" charset="0"/>
              </a:rPr>
              <a:t>и</a:t>
            </a:r>
            <a:r>
              <a:rPr lang="en-US" sz="1050" dirty="0">
                <a:solidFill>
                  <a:srgbClr val="474C55"/>
                </a:solidFill>
                <a:latin typeface="Arial" panose="020B0604020202020204" pitchFamily="34" charset="0"/>
              </a:rPr>
              <a:t> Access</a:t>
            </a:r>
            <a:endParaRPr lang="en-GB" sz="1050" dirty="0">
              <a:solidFill>
                <a:srgbClr val="474C55"/>
              </a:solidFill>
              <a:latin typeface="Arial" panose="020B0604020202020204" pitchFamily="34" charset="0"/>
            </a:endParaRPr>
          </a:p>
          <a:p>
            <a:pPr defTabSz="685800">
              <a:spcAft>
                <a:spcPts val="450"/>
              </a:spcAft>
              <a:defRPr/>
            </a:pPr>
            <a:endParaRPr lang="en-US" sz="1050" dirty="0">
              <a:solidFill>
                <a:srgbClr val="474C55"/>
              </a:solidFill>
              <a:latin typeface="Arial" panose="020B0604020202020204" pitchFamily="34" charset="0"/>
            </a:endParaRPr>
          </a:p>
          <a:p>
            <a:pPr defTabSz="685800">
              <a:spcAft>
                <a:spcPts val="450"/>
              </a:spcAft>
              <a:defRPr/>
            </a:pPr>
            <a:r>
              <a:rPr lang="en-US" sz="1200" dirty="0">
                <a:solidFill>
                  <a:srgbClr val="811167">
                    <a:lumMod val="75000"/>
                  </a:srgbClr>
                </a:solidFill>
                <a:latin typeface="Arial" panose="020B0604020202020204" pitchFamily="34" charset="0"/>
              </a:rPr>
              <a:t>•</a:t>
            </a:r>
            <a:r>
              <a:rPr lang="en-US" sz="1050" dirty="0">
                <a:solidFill>
                  <a:srgbClr val="474C55"/>
                </a:solidFill>
                <a:latin typeface="Arial" panose="020B0604020202020204" pitchFamily="34" charset="0"/>
              </a:rPr>
              <a:t> </a:t>
            </a:r>
            <a:r>
              <a:rPr lang="ru-RU" sz="1050" dirty="0">
                <a:solidFill>
                  <a:srgbClr val="474C55"/>
                </a:solidFill>
                <a:latin typeface="Arial" panose="020B0604020202020204" pitchFamily="34" charset="0"/>
              </a:rPr>
              <a:t>Результаты АМГ, полученные обоими методами были использованы для расчета сартовой дозы</a:t>
            </a:r>
            <a:endParaRPr lang="en-US" sz="1050" dirty="0">
              <a:solidFill>
                <a:srgbClr val="474C55"/>
              </a:solidFill>
              <a:latin typeface="Arial" panose="020B0604020202020204" pitchFamily="34" charset="0"/>
            </a:endParaRPr>
          </a:p>
          <a:p>
            <a:pPr defTabSz="685800">
              <a:spcAft>
                <a:spcPts val="450"/>
              </a:spcAft>
              <a:defRPr/>
            </a:pPr>
            <a:r>
              <a:rPr lang="en-US" sz="1050" dirty="0">
                <a:solidFill>
                  <a:srgbClr val="474C55"/>
                </a:solidFill>
                <a:latin typeface="Arial" panose="020B0604020202020204" pitchFamily="34" charset="0"/>
              </a:rPr>
              <a:t>      - </a:t>
            </a:r>
            <a:r>
              <a:rPr lang="ru-RU" sz="1050" dirty="0">
                <a:solidFill>
                  <a:srgbClr val="474C55"/>
                </a:solidFill>
                <a:latin typeface="Arial" panose="020B0604020202020204" pitchFamily="34" charset="0"/>
              </a:rPr>
              <a:t>Фоллитропина альфа </a:t>
            </a:r>
            <a:r>
              <a:rPr lang="en-US" sz="1050" dirty="0">
                <a:solidFill>
                  <a:srgbClr val="474C55"/>
                </a:solidFill>
                <a:latin typeface="Arial" panose="020B0604020202020204" pitchFamily="34" charset="0"/>
              </a:rPr>
              <a:t>(</a:t>
            </a:r>
            <a:r>
              <a:rPr lang="ru-RU" sz="1050" dirty="0">
                <a:solidFill>
                  <a:srgbClr val="474C55"/>
                </a:solidFill>
                <a:latin typeface="Arial" panose="020B0604020202020204" pitchFamily="34" charset="0"/>
              </a:rPr>
              <a:t>номограмма </a:t>
            </a:r>
            <a:r>
              <a:rPr lang="en-US" sz="1050" dirty="0">
                <a:solidFill>
                  <a:srgbClr val="474C55"/>
                </a:solidFill>
                <a:latin typeface="Arial" panose="020B0604020202020204" pitchFamily="34" charset="0"/>
              </a:rPr>
              <a:t>La Marca) </a:t>
            </a:r>
            <a:r>
              <a:rPr lang="ru-RU" sz="1050" dirty="0">
                <a:solidFill>
                  <a:srgbClr val="474C55"/>
                </a:solidFill>
                <a:latin typeface="Arial" panose="020B0604020202020204" pitchFamily="34" charset="0"/>
              </a:rPr>
              <a:t>и</a:t>
            </a:r>
            <a:endParaRPr lang="en-US" sz="1050" dirty="0">
              <a:solidFill>
                <a:srgbClr val="474C55"/>
              </a:solidFill>
              <a:latin typeface="Arial" panose="020B0604020202020204" pitchFamily="34" charset="0"/>
            </a:endParaRPr>
          </a:p>
          <a:p>
            <a:pPr defTabSz="685800">
              <a:spcAft>
                <a:spcPts val="450"/>
              </a:spcAft>
              <a:defRPr/>
            </a:pPr>
            <a:r>
              <a:rPr lang="en-US" sz="1050" dirty="0">
                <a:solidFill>
                  <a:srgbClr val="474C55"/>
                </a:solidFill>
                <a:latin typeface="Arial" panose="020B0604020202020204" pitchFamily="34" charset="0"/>
              </a:rPr>
              <a:t>      - </a:t>
            </a:r>
            <a:r>
              <a:rPr lang="ru-RU" sz="1050" dirty="0">
                <a:solidFill>
                  <a:srgbClr val="474C55"/>
                </a:solidFill>
                <a:latin typeface="Arial" panose="020B0604020202020204" pitchFamily="34" charset="0"/>
              </a:rPr>
              <a:t>Фоллитропина дельта </a:t>
            </a:r>
            <a:r>
              <a:rPr lang="en-US" sz="1050" dirty="0">
                <a:solidFill>
                  <a:srgbClr val="474C55"/>
                </a:solidFill>
                <a:latin typeface="Arial" panose="020B0604020202020204" pitchFamily="34" charset="0"/>
              </a:rPr>
              <a:t>(</a:t>
            </a:r>
            <a:r>
              <a:rPr lang="ru-RU" sz="1050" dirty="0">
                <a:solidFill>
                  <a:srgbClr val="474C55"/>
                </a:solidFill>
                <a:latin typeface="Arial" panose="020B0604020202020204" pitchFamily="34" charset="0"/>
              </a:rPr>
              <a:t>с помощью алгоритма дозирования фоллитропина дельта</a:t>
            </a:r>
            <a:r>
              <a:rPr lang="en-US" sz="1050" dirty="0">
                <a:solidFill>
                  <a:srgbClr val="474C55"/>
                </a:solidFill>
                <a:latin typeface="Arial" panose="020B0604020202020204" pitchFamily="34" charset="0"/>
              </a:rPr>
              <a:t>)</a:t>
            </a:r>
          </a:p>
          <a:p>
            <a:pPr defTabSz="685800">
              <a:spcAft>
                <a:spcPts val="450"/>
              </a:spcAft>
              <a:defRPr/>
            </a:pPr>
            <a:endParaRPr lang="en-US" sz="1200" kern="0" dirty="0">
              <a:solidFill>
                <a:prstClr val="black"/>
              </a:solidFill>
              <a:latin typeface="Arial" panose="020B0604020202020204" pitchFamily="34" charset="0"/>
            </a:endParaRPr>
          </a:p>
        </p:txBody>
      </p:sp>
      <p:sp>
        <p:nvSpPr>
          <p:cNvPr id="14" name="Arrow: Down 13">
            <a:extLst>
              <a:ext uri="{FF2B5EF4-FFF2-40B4-BE49-F238E27FC236}">
                <a16:creationId xmlns:a16="http://schemas.microsoft.com/office/drawing/2014/main" id="{38FB3A10-73D7-B993-178D-B7532186C43E}"/>
              </a:ext>
            </a:extLst>
          </p:cNvPr>
          <p:cNvSpPr/>
          <p:nvPr/>
        </p:nvSpPr>
        <p:spPr>
          <a:xfrm>
            <a:off x="7761387" y="3598494"/>
            <a:ext cx="161925" cy="346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srgbClr val="FFFFFF"/>
              </a:solidFill>
              <a:latin typeface="Arial Nova Cond"/>
            </a:endParaRPr>
          </a:p>
        </p:txBody>
      </p:sp>
      <p:sp>
        <p:nvSpPr>
          <p:cNvPr id="122890" name="TextBox 15">
            <a:extLst>
              <a:ext uri="{FF2B5EF4-FFF2-40B4-BE49-F238E27FC236}">
                <a16:creationId xmlns:a16="http://schemas.microsoft.com/office/drawing/2014/main" id="{9E67D7DC-67D6-E3F8-3B5F-F9CBDFD972C4}"/>
              </a:ext>
            </a:extLst>
          </p:cNvPr>
          <p:cNvSpPr txBox="1">
            <a:spLocks noChangeArrowheads="1"/>
          </p:cNvSpPr>
          <p:nvPr/>
        </p:nvSpPr>
        <p:spPr bwMode="auto">
          <a:xfrm>
            <a:off x="5003008" y="3956507"/>
            <a:ext cx="4140992" cy="60016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14313" indent="-214313" defTabSz="685800" eaLnBrk="0" fontAlgn="base" hangingPunct="0">
              <a:spcBef>
                <a:spcPct val="0"/>
              </a:spcBef>
              <a:spcAft>
                <a:spcPct val="0"/>
              </a:spcAft>
              <a:buFontTx/>
              <a:buChar char="-"/>
            </a:pPr>
            <a:r>
              <a:rPr lang="ru-RU" altLang="en-US" sz="1100" dirty="0">
                <a:solidFill>
                  <a:srgbClr val="474C55"/>
                </a:solidFill>
              </a:rPr>
              <a:t>Менее чем 10% пациентов с более высоким значением АМГ* были бы назначены другие дозы фоллитропина дельта, если бы использовался анализ Access</a:t>
            </a:r>
          </a:p>
        </p:txBody>
      </p:sp>
      <p:sp>
        <p:nvSpPr>
          <p:cNvPr id="122891" name="TextBox 17">
            <a:extLst>
              <a:ext uri="{FF2B5EF4-FFF2-40B4-BE49-F238E27FC236}">
                <a16:creationId xmlns:a16="http://schemas.microsoft.com/office/drawing/2014/main" id="{B1BD284C-618C-4246-2686-0EAC59314657}"/>
              </a:ext>
            </a:extLst>
          </p:cNvPr>
          <p:cNvSpPr txBox="1">
            <a:spLocks noChangeArrowheads="1"/>
          </p:cNvSpPr>
          <p:nvPr/>
        </p:nvSpPr>
        <p:spPr bwMode="auto">
          <a:xfrm>
            <a:off x="6955551" y="4824853"/>
            <a:ext cx="14037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GB" altLang="en-US" sz="900" dirty="0">
                <a:solidFill>
                  <a:srgbClr val="000000"/>
                </a:solidFill>
              </a:rPr>
              <a:t>*</a:t>
            </a:r>
            <a:r>
              <a:rPr lang="en-GB" altLang="en-US" sz="900" dirty="0">
                <a:solidFill>
                  <a:srgbClr val="474C55"/>
                </a:solidFill>
              </a:rPr>
              <a:t>AMH &gt;2.5 ng/mL</a:t>
            </a:r>
          </a:p>
        </p:txBody>
      </p:sp>
      <p:sp>
        <p:nvSpPr>
          <p:cNvPr id="4" name="TextBox 3">
            <a:extLst>
              <a:ext uri="{FF2B5EF4-FFF2-40B4-BE49-F238E27FC236}">
                <a16:creationId xmlns:a16="http://schemas.microsoft.com/office/drawing/2014/main" id="{85BA98DA-C817-2505-82B5-09D4C71CB0D4}"/>
              </a:ext>
            </a:extLst>
          </p:cNvPr>
          <p:cNvSpPr txBox="1">
            <a:spLocks noChangeArrowheads="1"/>
          </p:cNvSpPr>
          <p:nvPr/>
        </p:nvSpPr>
        <p:spPr bwMode="auto">
          <a:xfrm>
            <a:off x="784702" y="4951811"/>
            <a:ext cx="214578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i="1" dirty="0">
                <a:solidFill>
                  <a:srgbClr val="474C55"/>
                </a:solidFill>
              </a:rPr>
              <a:t> </a:t>
            </a:r>
            <a:r>
              <a:rPr lang="ru-RU" altLang="en-US" sz="750" i="1" dirty="0">
                <a:solidFill>
                  <a:srgbClr val="474C55"/>
                </a:solidFill>
              </a:rPr>
              <a:t>Только для исследовательских целей</a:t>
            </a:r>
            <a:endParaRPr lang="en-US" altLang="en-US" sz="750" i="1" dirty="0">
              <a:solidFill>
                <a:srgbClr val="474C55"/>
              </a:solidFill>
            </a:endParaRPr>
          </a:p>
        </p:txBody>
      </p:sp>
      <p:pic>
        <p:nvPicPr>
          <p:cNvPr id="5" name="Picture 4">
            <a:extLst>
              <a:ext uri="{FF2B5EF4-FFF2-40B4-BE49-F238E27FC236}">
                <a16:creationId xmlns:a16="http://schemas.microsoft.com/office/drawing/2014/main" id="{DE8775DF-1BF6-E2B0-96D9-776A0172567E}"/>
              </a:ext>
            </a:extLst>
          </p:cNvPr>
          <p:cNvPicPr>
            <a:picLocks noChangeAspect="1"/>
          </p:cNvPicPr>
          <p:nvPr/>
        </p:nvPicPr>
        <p:blipFill>
          <a:blip r:embed="rId5"/>
          <a:stretch>
            <a:fillRect/>
          </a:stretch>
        </p:blipFill>
        <p:spPr>
          <a:xfrm>
            <a:off x="3394662" y="930034"/>
            <a:ext cx="2850119" cy="2236247"/>
          </a:xfrm>
          <a:prstGeom prst="rect">
            <a:avLst/>
          </a:prstGeom>
        </p:spPr>
      </p:pic>
      <p:cxnSp>
        <p:nvCxnSpPr>
          <p:cNvPr id="6" name="Straight Arrow Connector 5">
            <a:extLst>
              <a:ext uri="{FF2B5EF4-FFF2-40B4-BE49-F238E27FC236}">
                <a16:creationId xmlns:a16="http://schemas.microsoft.com/office/drawing/2014/main" id="{999A2774-6F0D-6E00-0137-E22206A7B439}"/>
              </a:ext>
            </a:extLst>
          </p:cNvPr>
          <p:cNvCxnSpPr/>
          <p:nvPr/>
        </p:nvCxnSpPr>
        <p:spPr>
          <a:xfrm flipH="1">
            <a:off x="4258269" y="1104557"/>
            <a:ext cx="415528" cy="213122"/>
          </a:xfrm>
          <a:prstGeom prst="straightConnector1">
            <a:avLst/>
          </a:prstGeom>
          <a:ln w="508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 Box 25">
            <a:extLst>
              <a:ext uri="{FF2B5EF4-FFF2-40B4-BE49-F238E27FC236}">
                <a16:creationId xmlns:a16="http://schemas.microsoft.com/office/drawing/2014/main" id="{BEB91D8B-F849-800F-AD20-5D0E9321A965}"/>
              </a:ext>
            </a:extLst>
          </p:cNvPr>
          <p:cNvSpPr txBox="1">
            <a:spLocks noChangeArrowheads="1"/>
          </p:cNvSpPr>
          <p:nvPr/>
        </p:nvSpPr>
        <p:spPr bwMode="auto">
          <a:xfrm>
            <a:off x="4639818" y="890231"/>
            <a:ext cx="3231356" cy="33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000" dirty="0">
                <a:latin typeface="+mn-lt"/>
              </a:rPr>
              <a:t>График для низких концентраций: </a:t>
            </a:r>
          </a:p>
          <a:p>
            <a:r>
              <a:rPr lang="ru-RU" altLang="ru-RU" sz="1000" dirty="0">
                <a:latin typeface="+mn-lt"/>
              </a:rPr>
              <a:t>от 0 до 1 нг/мл </a:t>
            </a:r>
            <a:endParaRPr lang="en-US" altLang="ru-RU" sz="1000" dirty="0">
              <a:latin typeface="+mn-lt"/>
            </a:endParaRPr>
          </a:p>
        </p:txBody>
      </p:sp>
      <p:sp>
        <p:nvSpPr>
          <p:cNvPr id="9" name="TextBox 8">
            <a:extLst>
              <a:ext uri="{FF2B5EF4-FFF2-40B4-BE49-F238E27FC236}">
                <a16:creationId xmlns:a16="http://schemas.microsoft.com/office/drawing/2014/main" id="{E53CE068-0D49-0FC1-439B-785CFF79420B}"/>
              </a:ext>
            </a:extLst>
          </p:cNvPr>
          <p:cNvSpPr txBox="1"/>
          <p:nvPr/>
        </p:nvSpPr>
        <p:spPr>
          <a:xfrm>
            <a:off x="3663816" y="3140712"/>
            <a:ext cx="4580262" cy="215444"/>
          </a:xfrm>
          <a:prstGeom prst="rect">
            <a:avLst/>
          </a:prstGeom>
          <a:noFill/>
        </p:spPr>
        <p:txBody>
          <a:bodyPr wrap="square">
            <a:spAutoFit/>
          </a:bodyPr>
          <a:lstStyle/>
          <a:p>
            <a:pPr algn="l"/>
            <a:r>
              <a:rPr lang="en-US" sz="800" b="0" i="0" u="none" strike="noStrike" baseline="0" dirty="0">
                <a:latin typeface="AdvOT041ce648.B"/>
              </a:rPr>
              <a:t>Human Reproduction, Vol.30, No.8 pp. 1918–1926, 2015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9223836A-B952-C946-B11B-8176056A352C}"/>
              </a:ext>
            </a:extLst>
          </p:cNvPr>
          <p:cNvPicPr>
            <a:picLocks noChangeAspect="1"/>
          </p:cNvPicPr>
          <p:nvPr/>
        </p:nvPicPr>
        <p:blipFill rotWithShape="1">
          <a:blip r:embed="rId2"/>
          <a:srcRect l="3478" r="40272"/>
          <a:stretch/>
        </p:blipFill>
        <p:spPr>
          <a:xfrm>
            <a:off x="263081" y="444368"/>
            <a:ext cx="4254764" cy="4254764"/>
          </a:xfrm>
          <a:prstGeom prst="ellipse">
            <a:avLst/>
          </a:prstGeom>
          <a:solidFill>
            <a:schemeClr val="bg1">
              <a:lumMod val="95000"/>
            </a:schemeClr>
          </a:solidFill>
        </p:spPr>
      </p:pic>
      <p:sp>
        <p:nvSpPr>
          <p:cNvPr id="6" name="Содержимое 2">
            <a:extLst>
              <a:ext uri="{FF2B5EF4-FFF2-40B4-BE49-F238E27FC236}">
                <a16:creationId xmlns:a16="http://schemas.microsoft.com/office/drawing/2014/main" id="{F474674E-6E4A-0528-C00D-CE5FD641E771}"/>
              </a:ext>
            </a:extLst>
          </p:cNvPr>
          <p:cNvSpPr txBox="1">
            <a:spLocks/>
          </p:cNvSpPr>
          <p:nvPr/>
        </p:nvSpPr>
        <p:spPr>
          <a:xfrm>
            <a:off x="4831415" y="1836358"/>
            <a:ext cx="4049504" cy="185206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altLang="ru-RU"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lang="ru-RU" altLang="ru-RU" b="1" dirty="0">
                <a:solidFill>
                  <a:schemeClr val="accent1"/>
                </a:solidFill>
                <a:latin typeface="Calibri" panose="020F0502020204030204"/>
              </a:rPr>
              <a:t>У</a:t>
            </a:r>
            <a:r>
              <a:rPr kumimoji="0" lang="ru-RU" altLang="ru-RU" sz="2100" b="1" i="0" u="none" strike="noStrike" kern="1200" cap="none" spc="0" normalizeH="0" baseline="0" noProof="0" dirty="0">
                <a:ln>
                  <a:noFill/>
                </a:ln>
                <a:solidFill>
                  <a:schemeClr val="accent1"/>
                </a:solidFill>
                <a:effectLst/>
                <a:uLnTx/>
                <a:uFillTx/>
                <a:latin typeface="Calibri" panose="020F0502020204030204"/>
                <a:ea typeface="+mn-ea"/>
                <a:cs typeface="+mn-cs"/>
              </a:rPr>
              <a:t> всех пациенток, не достигших позднего репродуктивного возраста, необходимо пытаться получить беременность со своей собственной яйцеклеткой даже при «бедном» ответе яичников, провоцируемом снижением овариального резерва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ru-RU" altLang="ru-RU" sz="21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D3C8105-9044-4147-5DD6-5C7A3BD5F5A7}"/>
              </a:ext>
            </a:extLst>
          </p:cNvPr>
          <p:cNvPicPr>
            <a:picLocks noChangeAspect="1"/>
          </p:cNvPicPr>
          <p:nvPr/>
        </p:nvPicPr>
        <p:blipFill>
          <a:blip r:embed="rId3"/>
          <a:stretch>
            <a:fillRect/>
          </a:stretch>
        </p:blipFill>
        <p:spPr>
          <a:xfrm>
            <a:off x="6894381" y="92320"/>
            <a:ext cx="2249619" cy="1609483"/>
          </a:xfrm>
          <a:prstGeom prst="rect">
            <a:avLst/>
          </a:prstGeom>
        </p:spPr>
      </p:pic>
      <p:sp>
        <p:nvSpPr>
          <p:cNvPr id="9" name="TextBox 8">
            <a:extLst>
              <a:ext uri="{FF2B5EF4-FFF2-40B4-BE49-F238E27FC236}">
                <a16:creationId xmlns:a16="http://schemas.microsoft.com/office/drawing/2014/main" id="{1501890E-CF8E-B71F-E30E-C51B05EFB469}"/>
              </a:ext>
            </a:extLst>
          </p:cNvPr>
          <p:cNvSpPr txBox="1"/>
          <p:nvPr/>
        </p:nvSpPr>
        <p:spPr>
          <a:xfrm>
            <a:off x="5022334" y="3688422"/>
            <a:ext cx="4579704" cy="646331"/>
          </a:xfrm>
          <a:prstGeom prst="rect">
            <a:avLst/>
          </a:prstGeom>
          <a:noFill/>
        </p:spPr>
        <p:txBody>
          <a:bodyPr wrap="square">
            <a:spAutoFit/>
          </a:bodyPr>
          <a:lstStyle/>
          <a:p>
            <a:r>
              <a:rPr lang="ru-RU" dirty="0"/>
              <a:t>Проф. Т.А. Назаренко</a:t>
            </a:r>
          </a:p>
          <a:p>
            <a:endParaRPr lang="ru-RU" dirty="0"/>
          </a:p>
        </p:txBody>
      </p:sp>
      <p:sp>
        <p:nvSpPr>
          <p:cNvPr id="11" name="TextBox 10">
            <a:extLst>
              <a:ext uri="{FF2B5EF4-FFF2-40B4-BE49-F238E27FC236}">
                <a16:creationId xmlns:a16="http://schemas.microsoft.com/office/drawing/2014/main" id="{3838C46A-0C4C-1779-83B2-0FAF8410D432}"/>
              </a:ext>
            </a:extLst>
          </p:cNvPr>
          <p:cNvSpPr txBox="1"/>
          <p:nvPr/>
        </p:nvSpPr>
        <p:spPr>
          <a:xfrm>
            <a:off x="4975023" y="4150358"/>
            <a:ext cx="4801920" cy="461665"/>
          </a:xfrm>
          <a:prstGeom prst="rect">
            <a:avLst/>
          </a:prstGeom>
          <a:noFill/>
        </p:spPr>
        <p:txBody>
          <a:bodyPr wrap="square">
            <a:spAutoFit/>
          </a:bodyPr>
          <a:lstStyle/>
          <a:p>
            <a:r>
              <a:rPr lang="ru-RU" sz="1200" dirty="0"/>
              <a:t>Директор института репродуктивной медицины </a:t>
            </a:r>
          </a:p>
          <a:p>
            <a:r>
              <a:rPr lang="ru-RU" sz="1200" dirty="0"/>
              <a:t>ФГБУ НМИЦ им Кулакова, г. Москва</a:t>
            </a:r>
            <a:endParaRPr lang="en-US" sz="1200" dirty="0"/>
          </a:p>
        </p:txBody>
      </p:sp>
    </p:spTree>
    <p:extLst>
      <p:ext uri="{BB962C8B-B14F-4D97-AF65-F5344CB8AC3E}">
        <p14:creationId xmlns:p14="http://schemas.microsoft.com/office/powerpoint/2010/main" val="79144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2F03AD2-4451-0373-A06C-0D1DD0DB30CD}"/>
              </a:ext>
            </a:extLst>
          </p:cNvPr>
          <p:cNvGraphicFramePr>
            <a:graphicFrameLocks noGrp="1"/>
          </p:cNvGraphicFramePr>
          <p:nvPr/>
        </p:nvGraphicFramePr>
        <p:xfrm>
          <a:off x="4367213" y="898922"/>
          <a:ext cx="3425429" cy="3132537"/>
        </p:xfrm>
        <a:graphic>
          <a:graphicData uri="http://schemas.openxmlformats.org/drawingml/2006/table">
            <a:tbl>
              <a:tblPr firstRow="1" bandRow="1">
                <a:tableStyleId>{5C22544A-7EE6-4342-B048-85BDC9FD1C3A}</a:tableStyleId>
              </a:tblPr>
              <a:tblGrid>
                <a:gridCol w="1460827">
                  <a:extLst>
                    <a:ext uri="{9D8B030D-6E8A-4147-A177-3AD203B41FA5}">
                      <a16:colId xmlns:a16="http://schemas.microsoft.com/office/drawing/2014/main" val="20000"/>
                    </a:ext>
                  </a:extLst>
                </a:gridCol>
                <a:gridCol w="982301">
                  <a:extLst>
                    <a:ext uri="{9D8B030D-6E8A-4147-A177-3AD203B41FA5}">
                      <a16:colId xmlns:a16="http://schemas.microsoft.com/office/drawing/2014/main" val="20001"/>
                    </a:ext>
                  </a:extLst>
                </a:gridCol>
                <a:gridCol w="982301">
                  <a:extLst>
                    <a:ext uri="{9D8B030D-6E8A-4147-A177-3AD203B41FA5}">
                      <a16:colId xmlns:a16="http://schemas.microsoft.com/office/drawing/2014/main" val="20002"/>
                    </a:ext>
                  </a:extLst>
                </a:gridCol>
              </a:tblGrid>
              <a:tr h="427820">
                <a:tc gridSpan="3">
                  <a:txBody>
                    <a:bodyPr/>
                    <a:lstStyle/>
                    <a:p>
                      <a:pPr algn="ctr"/>
                      <a:r>
                        <a:rPr lang="ru-RU" sz="1800" b="0" dirty="0"/>
                        <a:t>Прогноз</a:t>
                      </a:r>
                      <a:r>
                        <a:rPr lang="en-GB" sz="1800" b="0" dirty="0"/>
                        <a:t> </a:t>
                      </a:r>
                      <a:r>
                        <a:rPr lang="ru-RU" sz="1800" b="0" dirty="0"/>
                        <a:t>благоприятного</a:t>
                      </a:r>
                      <a:r>
                        <a:rPr lang="ru-RU" sz="1800" b="0" baseline="0" dirty="0"/>
                        <a:t> ответа</a:t>
                      </a:r>
                      <a:endParaRPr lang="en-GB" sz="1800" b="0" dirty="0"/>
                    </a:p>
                  </a:txBody>
                  <a:tcPr marL="40811" marR="40811" marT="27209" marB="27209" anchor="ctr"/>
                </a:tc>
                <a:tc hMerge="1">
                  <a:txBody>
                    <a:bodyPr/>
                    <a:lstStyle/>
                    <a:p>
                      <a:pPr algn="ctr"/>
                      <a:endParaRPr lang="en-GB" sz="1400" dirty="0"/>
                    </a:p>
                  </a:txBody>
                  <a:tcPr marL="72533" marR="72533" marT="36269" marB="36269" anchor="ctr"/>
                </a:tc>
                <a:tc hMerge="1">
                  <a:txBody>
                    <a:bodyPr/>
                    <a:lstStyle/>
                    <a:p>
                      <a:pPr algn="ctr"/>
                      <a:endParaRPr lang="en-GB" sz="1400" dirty="0"/>
                    </a:p>
                  </a:txBody>
                  <a:tcPr marL="72533" marR="72533" marT="36269" marB="36269" anchor="ctr"/>
                </a:tc>
                <a:extLst>
                  <a:ext uri="{0D108BD9-81ED-4DB2-BD59-A6C34878D82A}">
                    <a16:rowId xmlns:a16="http://schemas.microsoft.com/office/drawing/2014/main" val="10000"/>
                  </a:ext>
                </a:extLst>
              </a:tr>
              <a:tr h="370034">
                <a:tc>
                  <a:txBody>
                    <a:bodyPr/>
                    <a:lstStyle/>
                    <a:p>
                      <a:endParaRPr lang="en-GB" sz="1100" dirty="0"/>
                    </a:p>
                  </a:txBody>
                  <a:tcPr marL="40811" marR="40811" marT="27209" marB="27209" anchor="ctr"/>
                </a:tc>
                <a:tc>
                  <a:txBody>
                    <a:bodyPr/>
                    <a:lstStyle/>
                    <a:p>
                      <a:pPr algn="ctr"/>
                      <a:r>
                        <a:rPr lang="en-GB" sz="1100" dirty="0"/>
                        <a:t>AUROC</a:t>
                      </a:r>
                    </a:p>
                  </a:txBody>
                  <a:tcPr marL="40811" marR="40811" marT="27209" marB="27209" anchor="ctr"/>
                </a:tc>
                <a:tc>
                  <a:txBody>
                    <a:bodyPr/>
                    <a:lstStyle/>
                    <a:p>
                      <a:pPr algn="ctr"/>
                      <a:r>
                        <a:rPr lang="en-GB" sz="1100" dirty="0"/>
                        <a:t>95% CI</a:t>
                      </a:r>
                    </a:p>
                  </a:txBody>
                  <a:tcPr marL="40811" marR="40811" marT="27209" marB="27209" anchor="ctr"/>
                </a:tc>
                <a:extLst>
                  <a:ext uri="{0D108BD9-81ED-4DB2-BD59-A6C34878D82A}">
                    <a16:rowId xmlns:a16="http://schemas.microsoft.com/office/drawing/2014/main" val="10001"/>
                  </a:ext>
                </a:extLst>
              </a:tr>
              <a:tr h="370034">
                <a:tc>
                  <a:txBody>
                    <a:bodyPr/>
                    <a:lstStyle/>
                    <a:p>
                      <a:r>
                        <a:rPr lang="ru-RU" sz="1100" dirty="0"/>
                        <a:t>Возраст</a:t>
                      </a:r>
                      <a:endParaRPr lang="en-GB" sz="1100" dirty="0"/>
                    </a:p>
                  </a:txBody>
                  <a:tcPr marL="40811" marR="40811" marT="27209" marB="27209" anchor="ctr"/>
                </a:tc>
                <a:tc>
                  <a:txBody>
                    <a:bodyPr/>
                    <a:lstStyle/>
                    <a:p>
                      <a:pPr algn="ctr"/>
                      <a:r>
                        <a:rPr lang="en-GB" sz="1100" dirty="0"/>
                        <a:t>0.61</a:t>
                      </a:r>
                    </a:p>
                  </a:txBody>
                  <a:tcPr marL="40811" marR="40811" marT="27209" marB="27209" anchor="ctr"/>
                </a:tc>
                <a:tc>
                  <a:txBody>
                    <a:bodyPr/>
                    <a:lstStyle/>
                    <a:p>
                      <a:pPr algn="ctr"/>
                      <a:r>
                        <a:rPr lang="en-GB" sz="1100" dirty="0"/>
                        <a:t>0.54, 0.68</a:t>
                      </a:r>
                    </a:p>
                  </a:txBody>
                  <a:tcPr marL="40811" marR="40811" marT="27209" marB="27209" anchor="ctr"/>
                </a:tc>
                <a:extLst>
                  <a:ext uri="{0D108BD9-81ED-4DB2-BD59-A6C34878D82A}">
                    <a16:rowId xmlns:a16="http://schemas.microsoft.com/office/drawing/2014/main" val="10002"/>
                  </a:ext>
                </a:extLst>
              </a:tr>
              <a:tr h="370034">
                <a:tc>
                  <a:txBody>
                    <a:bodyPr/>
                    <a:lstStyle/>
                    <a:p>
                      <a:r>
                        <a:rPr lang="ru-RU" sz="1100" dirty="0"/>
                        <a:t>Возраст</a:t>
                      </a:r>
                      <a:r>
                        <a:rPr lang="ru-RU" sz="1100" baseline="0" dirty="0"/>
                        <a:t> и ФСГ</a:t>
                      </a:r>
                      <a:r>
                        <a:rPr lang="en-GB" sz="1100" dirty="0"/>
                        <a:t> </a:t>
                      </a:r>
                    </a:p>
                  </a:txBody>
                  <a:tcPr marL="40811" marR="40811" marT="27209" marB="27209" anchor="ctr"/>
                </a:tc>
                <a:tc>
                  <a:txBody>
                    <a:bodyPr/>
                    <a:lstStyle/>
                    <a:p>
                      <a:pPr algn="ctr"/>
                      <a:r>
                        <a:rPr lang="en-GB" sz="1100" dirty="0"/>
                        <a:t>0.68</a:t>
                      </a:r>
                    </a:p>
                  </a:txBody>
                  <a:tcPr marL="40811" marR="40811" marT="27209" marB="27209" anchor="ctr"/>
                </a:tc>
                <a:tc>
                  <a:txBody>
                    <a:bodyPr/>
                    <a:lstStyle/>
                    <a:p>
                      <a:pPr algn="ctr"/>
                      <a:r>
                        <a:rPr lang="en-GB" sz="1100" dirty="0"/>
                        <a:t>0.62, 0.75</a:t>
                      </a:r>
                    </a:p>
                  </a:txBody>
                  <a:tcPr marL="40811" marR="40811" marT="27209" marB="27209" anchor="ctr"/>
                </a:tc>
                <a:extLst>
                  <a:ext uri="{0D108BD9-81ED-4DB2-BD59-A6C34878D82A}">
                    <a16:rowId xmlns:a16="http://schemas.microsoft.com/office/drawing/2014/main" val="10003"/>
                  </a:ext>
                </a:extLst>
              </a:tr>
              <a:tr h="370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Возраст</a:t>
                      </a:r>
                      <a:r>
                        <a:rPr lang="ru-RU" sz="1100" baseline="0" dirty="0"/>
                        <a:t> и ЧАФ</a:t>
                      </a:r>
                      <a:r>
                        <a:rPr lang="ru-RU" sz="1100" dirty="0">
                          <a:latin typeface="Calibri"/>
                        </a:rPr>
                        <a:t>*</a:t>
                      </a:r>
                      <a:endParaRPr lang="en-GB" sz="1100" dirty="0"/>
                    </a:p>
                  </a:txBody>
                  <a:tcPr marL="40811" marR="40811" marT="27209" marB="27209" anchor="ctr"/>
                </a:tc>
                <a:tc>
                  <a:txBody>
                    <a:bodyPr/>
                    <a:lstStyle/>
                    <a:p>
                      <a:pPr algn="ctr"/>
                      <a:r>
                        <a:rPr lang="en-GB" sz="1100" dirty="0"/>
                        <a:t>0.81</a:t>
                      </a:r>
                    </a:p>
                  </a:txBody>
                  <a:tcPr marL="40811" marR="40811" marT="27209" marB="27209" anchor="ctr"/>
                </a:tc>
                <a:tc>
                  <a:txBody>
                    <a:bodyPr/>
                    <a:lstStyle/>
                    <a:p>
                      <a:pPr algn="ctr"/>
                      <a:r>
                        <a:rPr lang="en-GB" sz="1100" dirty="0"/>
                        <a:t>0.76,</a:t>
                      </a:r>
                      <a:r>
                        <a:rPr lang="en-GB" sz="1100" baseline="0" dirty="0"/>
                        <a:t> 0.87</a:t>
                      </a:r>
                      <a:endParaRPr lang="en-GB" sz="1100" dirty="0"/>
                    </a:p>
                  </a:txBody>
                  <a:tcPr marL="40811" marR="40811" marT="27209" marB="27209" anchor="ctr"/>
                </a:tc>
                <a:extLst>
                  <a:ext uri="{0D108BD9-81ED-4DB2-BD59-A6C34878D82A}">
                    <a16:rowId xmlns:a16="http://schemas.microsoft.com/office/drawing/2014/main" val="10004"/>
                  </a:ext>
                </a:extLst>
              </a:tr>
              <a:tr h="370034">
                <a:tc>
                  <a:txBody>
                    <a:bodyPr/>
                    <a:lstStyle/>
                    <a:p>
                      <a:r>
                        <a:rPr lang="ru-RU" sz="1100" dirty="0"/>
                        <a:t>Возраст</a:t>
                      </a:r>
                      <a:r>
                        <a:rPr lang="ru-RU" sz="1100" baseline="0" dirty="0"/>
                        <a:t> и АМГ</a:t>
                      </a:r>
                      <a:endParaRPr lang="en-GB" sz="1100" dirty="0"/>
                    </a:p>
                  </a:txBody>
                  <a:tcPr marL="40811" marR="40811" marT="27209" marB="27209" anchor="ctr"/>
                </a:tc>
                <a:tc>
                  <a:txBody>
                    <a:bodyPr/>
                    <a:lstStyle/>
                    <a:p>
                      <a:pPr algn="ctr"/>
                      <a:r>
                        <a:rPr lang="en-GB" sz="1100" dirty="0"/>
                        <a:t>0.81</a:t>
                      </a:r>
                    </a:p>
                  </a:txBody>
                  <a:tcPr marL="40811" marR="40811" marT="27209" marB="27209" anchor="ctr"/>
                </a:tc>
                <a:tc>
                  <a:txBody>
                    <a:bodyPr/>
                    <a:lstStyle/>
                    <a:p>
                      <a:pPr algn="ctr"/>
                      <a:r>
                        <a:rPr lang="en-GB" sz="1100" dirty="0"/>
                        <a:t>0.76, 0.84</a:t>
                      </a:r>
                    </a:p>
                  </a:txBody>
                  <a:tcPr marL="40811" marR="40811" marT="27209" marB="27209" anchor="ctr"/>
                </a:tc>
                <a:extLst>
                  <a:ext uri="{0D108BD9-81ED-4DB2-BD59-A6C34878D82A}">
                    <a16:rowId xmlns:a16="http://schemas.microsoft.com/office/drawing/2014/main" val="10005"/>
                  </a:ext>
                </a:extLst>
              </a:tr>
              <a:tr h="370034">
                <a:tc>
                  <a:txBody>
                    <a:bodyPr/>
                    <a:lstStyle/>
                    <a:p>
                      <a:r>
                        <a:rPr lang="ru-RU" sz="1100" dirty="0"/>
                        <a:t>Возраст</a:t>
                      </a:r>
                      <a:r>
                        <a:rPr lang="en-GB" sz="1100" dirty="0"/>
                        <a:t> </a:t>
                      </a:r>
                      <a:r>
                        <a:rPr lang="ru-RU" sz="1100" dirty="0"/>
                        <a:t>и</a:t>
                      </a:r>
                      <a:r>
                        <a:rPr lang="ru-RU" sz="1100" baseline="0" dirty="0"/>
                        <a:t> АМГ</a:t>
                      </a:r>
                      <a:r>
                        <a:rPr lang="en-GB" sz="1100" dirty="0"/>
                        <a:t> </a:t>
                      </a:r>
                      <a:r>
                        <a:rPr lang="ru-RU" sz="1100" dirty="0"/>
                        <a:t>и</a:t>
                      </a:r>
                      <a:r>
                        <a:rPr lang="en-GB" sz="1100" dirty="0"/>
                        <a:t> </a:t>
                      </a:r>
                      <a:r>
                        <a:rPr lang="ru-RU" sz="1100" dirty="0"/>
                        <a:t>ЧАФ</a:t>
                      </a:r>
                      <a:endParaRPr lang="en-GB" sz="1100" dirty="0"/>
                    </a:p>
                  </a:txBody>
                  <a:tcPr marL="40811" marR="40811" marT="27209" marB="27209" anchor="ctr"/>
                </a:tc>
                <a:tc>
                  <a:txBody>
                    <a:bodyPr/>
                    <a:lstStyle/>
                    <a:p>
                      <a:pPr algn="ctr"/>
                      <a:r>
                        <a:rPr lang="en-GB" sz="1100" dirty="0"/>
                        <a:t>0.85</a:t>
                      </a:r>
                    </a:p>
                  </a:txBody>
                  <a:tcPr marL="40811" marR="40811" marT="27209" marB="27209" anchor="ctr"/>
                </a:tc>
                <a:tc>
                  <a:txBody>
                    <a:bodyPr/>
                    <a:lstStyle/>
                    <a:p>
                      <a:pPr algn="ctr"/>
                      <a:r>
                        <a:rPr lang="en-GB" sz="1100" dirty="0"/>
                        <a:t>0.80, 0.90</a:t>
                      </a:r>
                    </a:p>
                  </a:txBody>
                  <a:tcPr marL="40811" marR="40811" marT="27209" marB="27209" anchor="ctr"/>
                </a:tc>
                <a:extLst>
                  <a:ext uri="{0D108BD9-81ED-4DB2-BD59-A6C34878D82A}">
                    <a16:rowId xmlns:a16="http://schemas.microsoft.com/office/drawing/2014/main" val="10006"/>
                  </a:ext>
                </a:extLst>
              </a:tr>
              <a:tr h="484513">
                <a:tc>
                  <a:txBody>
                    <a:bodyPr/>
                    <a:lstStyle/>
                    <a:p>
                      <a:r>
                        <a:rPr lang="ru-RU" sz="1100" dirty="0"/>
                        <a:t>Возраст</a:t>
                      </a:r>
                      <a:r>
                        <a:rPr lang="en-GB" sz="1100" dirty="0"/>
                        <a:t> </a:t>
                      </a:r>
                      <a:r>
                        <a:rPr lang="ru-RU" sz="1100" dirty="0"/>
                        <a:t>и</a:t>
                      </a:r>
                      <a:r>
                        <a:rPr lang="en-GB" sz="1100" dirty="0"/>
                        <a:t> </a:t>
                      </a:r>
                      <a:r>
                        <a:rPr lang="ru-RU" sz="1100" dirty="0"/>
                        <a:t>АМГ</a:t>
                      </a:r>
                      <a:r>
                        <a:rPr lang="en-GB" sz="1100" dirty="0"/>
                        <a:t> </a:t>
                      </a:r>
                      <a:r>
                        <a:rPr lang="ru-RU" sz="1100" dirty="0"/>
                        <a:t>и</a:t>
                      </a:r>
                      <a:r>
                        <a:rPr lang="en-GB" sz="1100" dirty="0"/>
                        <a:t> </a:t>
                      </a:r>
                      <a:r>
                        <a:rPr lang="ru-RU" sz="1100" dirty="0"/>
                        <a:t>ЧАФ и</a:t>
                      </a:r>
                      <a:r>
                        <a:rPr lang="ru-RU" sz="1100" baseline="0" dirty="0"/>
                        <a:t> ФСГ**</a:t>
                      </a:r>
                      <a:endParaRPr lang="en-GB" sz="1100" dirty="0"/>
                    </a:p>
                  </a:txBody>
                  <a:tcPr marL="40811" marR="40811" marT="27209" marB="27209" anchor="ctr"/>
                </a:tc>
                <a:tc>
                  <a:txBody>
                    <a:bodyPr/>
                    <a:lstStyle/>
                    <a:p>
                      <a:pPr algn="ctr"/>
                      <a:r>
                        <a:rPr lang="en-GB" sz="1100" dirty="0"/>
                        <a:t>0.85</a:t>
                      </a:r>
                    </a:p>
                  </a:txBody>
                  <a:tcPr marL="40811" marR="40811" marT="27209" marB="27209" anchor="ctr"/>
                </a:tc>
                <a:tc>
                  <a:txBody>
                    <a:bodyPr/>
                    <a:lstStyle/>
                    <a:p>
                      <a:pPr algn="ctr"/>
                      <a:r>
                        <a:rPr lang="en-GB" sz="1100" dirty="0"/>
                        <a:t>0.80, 0.90</a:t>
                      </a:r>
                    </a:p>
                  </a:txBody>
                  <a:tcPr marL="40811" marR="40811" marT="27209" marB="27209" anchor="ctr"/>
                </a:tc>
                <a:extLst>
                  <a:ext uri="{0D108BD9-81ED-4DB2-BD59-A6C34878D82A}">
                    <a16:rowId xmlns:a16="http://schemas.microsoft.com/office/drawing/2014/main" val="10007"/>
                  </a:ext>
                </a:extLst>
              </a:tr>
            </a:tbl>
          </a:graphicData>
        </a:graphic>
      </p:graphicFrame>
      <p:sp>
        <p:nvSpPr>
          <p:cNvPr id="8" name="Rounded Rectangle 7">
            <a:extLst>
              <a:ext uri="{FF2B5EF4-FFF2-40B4-BE49-F238E27FC236}">
                <a16:creationId xmlns:a16="http://schemas.microsoft.com/office/drawing/2014/main" id="{1C7DAC99-7454-18AA-056F-CFCFC3C9EBAE}"/>
              </a:ext>
            </a:extLst>
          </p:cNvPr>
          <p:cNvSpPr/>
          <p:nvPr/>
        </p:nvSpPr>
        <p:spPr>
          <a:xfrm>
            <a:off x="4352925" y="3199210"/>
            <a:ext cx="3495675" cy="342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612" tIns="28806" rIns="57612" bIns="28806" anchor="ctr"/>
          <a:lstStyle/>
          <a:p>
            <a:pPr algn="ctr" defTabSz="685800">
              <a:defRPr/>
            </a:pPr>
            <a:endParaRPr lang="en-GB" sz="1350">
              <a:solidFill>
                <a:srgbClr val="FFFFFF"/>
              </a:solidFill>
              <a:latin typeface="HelveticaNeueLT Std Lt"/>
            </a:endParaRPr>
          </a:p>
        </p:txBody>
      </p:sp>
      <p:sp>
        <p:nvSpPr>
          <p:cNvPr id="110631" name="Rectangle 2">
            <a:extLst>
              <a:ext uri="{FF2B5EF4-FFF2-40B4-BE49-F238E27FC236}">
                <a16:creationId xmlns:a16="http://schemas.microsoft.com/office/drawing/2014/main" id="{CBA65020-4A33-C49A-DE0D-4E6C27B17837}"/>
              </a:ext>
            </a:extLst>
          </p:cNvPr>
          <p:cNvSpPr>
            <a:spLocks noChangeArrowheads="1"/>
          </p:cNvSpPr>
          <p:nvPr/>
        </p:nvSpPr>
        <p:spPr bwMode="auto">
          <a:xfrm>
            <a:off x="5706666" y="4944666"/>
            <a:ext cx="2389244"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GB" altLang="en-US" sz="975">
                <a:solidFill>
                  <a:srgbClr val="000000"/>
                </a:solidFill>
                <a:latin typeface="HelveticaNeueLT Std Lt"/>
              </a:rPr>
              <a:t>IMPORT/EXPORT consortium submitted </a:t>
            </a:r>
            <a:endParaRPr lang="en-US" altLang="ru-RU" sz="975">
              <a:solidFill>
                <a:srgbClr val="000000"/>
              </a:solidFill>
              <a:latin typeface="HelveticaNeueLT Std Lt"/>
            </a:endParaRPr>
          </a:p>
        </p:txBody>
      </p:sp>
      <p:sp>
        <p:nvSpPr>
          <p:cNvPr id="4" name="Title 3">
            <a:extLst>
              <a:ext uri="{FF2B5EF4-FFF2-40B4-BE49-F238E27FC236}">
                <a16:creationId xmlns:a16="http://schemas.microsoft.com/office/drawing/2014/main" id="{5FB44896-6274-6F4E-A978-A7C1322D1DD7}"/>
              </a:ext>
            </a:extLst>
          </p:cNvPr>
          <p:cNvSpPr>
            <a:spLocks noGrp="1"/>
          </p:cNvSpPr>
          <p:nvPr>
            <p:ph type="title"/>
          </p:nvPr>
        </p:nvSpPr>
        <p:spPr/>
        <p:txBody>
          <a:bodyPr>
            <a:normAutofit fontScale="90000"/>
          </a:bodyPr>
          <a:lstStyle/>
          <a:p>
            <a:pPr eaLnBrk="1" fontAlgn="auto" hangingPunct="1">
              <a:spcAft>
                <a:spcPts val="0"/>
              </a:spcAft>
              <a:defRPr/>
            </a:pPr>
            <a:br>
              <a:rPr lang="en-GB" altLang="en-US">
                <a:latin typeface="Arial" panose="020B0604020202020204" pitchFamily="34" charset="0"/>
              </a:rPr>
            </a:br>
            <a:r>
              <a:rPr lang="ru-RU" altLang="en-US" sz="2325" b="1">
                <a:latin typeface="Arial" panose="020B0604020202020204" pitchFamily="34" charset="0"/>
              </a:rPr>
              <a:t>Комбинация биомаркеров, улучшающих прогноз</a:t>
            </a:r>
            <a:br>
              <a:rPr lang="en-GB" altLang="en-US" sz="2325" b="1">
                <a:latin typeface="Arial" panose="020B0604020202020204" pitchFamily="34" charset="0"/>
              </a:rPr>
            </a:br>
            <a:endParaRPr sz="2325" b="1"/>
          </a:p>
        </p:txBody>
      </p:sp>
      <p:sp>
        <p:nvSpPr>
          <p:cNvPr id="10" name="Title 3">
            <a:extLst>
              <a:ext uri="{FF2B5EF4-FFF2-40B4-BE49-F238E27FC236}">
                <a16:creationId xmlns:a16="http://schemas.microsoft.com/office/drawing/2014/main" id="{28A175E8-A182-D338-0B4F-BA19257451A3}"/>
              </a:ext>
            </a:extLst>
          </p:cNvPr>
          <p:cNvSpPr txBox="1">
            <a:spLocks/>
          </p:cNvSpPr>
          <p:nvPr/>
        </p:nvSpPr>
        <p:spPr>
          <a:xfrm>
            <a:off x="4385073" y="4056460"/>
            <a:ext cx="3463528" cy="747713"/>
          </a:xfrm>
          <a:prstGeom prst="rect">
            <a:avLst/>
          </a:prstGeom>
        </p:spPr>
        <p:txBody>
          <a:bodyPr anchor="ctr">
            <a:normAutofit fontScale="40000" lnSpcReduction="20000"/>
          </a:bodyPr>
          <a:lstStyle>
            <a:lvl1pPr algn="l" defTabSz="914400" rtl="0" eaLnBrk="1" latinLnBrk="0" hangingPunct="1">
              <a:spcBef>
                <a:spcPct val="0"/>
              </a:spcBef>
              <a:buNone/>
              <a:defRPr lang="en-US" sz="4000" b="0" kern="1200" dirty="0">
                <a:solidFill>
                  <a:srgbClr val="FF0000"/>
                </a:solidFill>
                <a:latin typeface="+mj-lt"/>
                <a:ea typeface="+mj-ea"/>
                <a:cs typeface="Arial" pitchFamily="34" charset="0"/>
              </a:defRPr>
            </a:lvl1pPr>
          </a:lstStyle>
          <a:p>
            <a:pPr defTabSz="685800">
              <a:defRPr/>
            </a:pPr>
            <a:r>
              <a:rPr lang="en-GB" altLang="en-US" sz="3000" dirty="0">
                <a:solidFill>
                  <a:schemeClr val="tx1"/>
                </a:solidFill>
                <a:latin typeface="Calibri"/>
              </a:rPr>
              <a:t>*</a:t>
            </a:r>
            <a:r>
              <a:rPr lang="ru-RU" altLang="en-US" sz="2775" dirty="0">
                <a:solidFill>
                  <a:schemeClr val="tx1"/>
                </a:solidFill>
                <a:latin typeface="Arial" panose="020B0604020202020204" pitchFamily="34" charset="0"/>
              </a:rPr>
              <a:t>ЧАФ – Число антральных фолликулов</a:t>
            </a:r>
            <a:br>
              <a:rPr lang="ru-RU" altLang="en-US" sz="2775" dirty="0">
                <a:solidFill>
                  <a:schemeClr val="tx1"/>
                </a:solidFill>
                <a:latin typeface="Arial" panose="020B0604020202020204" pitchFamily="34" charset="0"/>
              </a:rPr>
            </a:br>
            <a:r>
              <a:rPr lang="en-US" altLang="en-US" sz="2775" dirty="0">
                <a:solidFill>
                  <a:schemeClr val="tx1"/>
                </a:solidFill>
                <a:latin typeface="Arial" panose="020B0604020202020204" pitchFamily="34" charset="0"/>
              </a:rPr>
              <a:t>**</a:t>
            </a:r>
            <a:r>
              <a:rPr lang="ru-RU" sz="3000" dirty="0">
                <a:solidFill>
                  <a:schemeClr val="tx1"/>
                </a:solidFill>
                <a:latin typeface="Libel Suit"/>
              </a:rPr>
              <a:t>Введение в схему ещё и ФСГ уже никак не меняет картину в лучшую сторону</a:t>
            </a:r>
            <a:br>
              <a:rPr lang="en-GB" altLang="en-US" sz="3000" dirty="0">
                <a:solidFill>
                  <a:schemeClr val="tx1"/>
                </a:solidFill>
                <a:latin typeface="Arial" panose="020B0604020202020204" pitchFamily="34" charset="0"/>
              </a:rPr>
            </a:br>
            <a:endParaRPr lang="en-GB" sz="3000" dirty="0">
              <a:solidFill>
                <a:schemeClr val="tx1"/>
              </a:solidFill>
              <a:latin typeface="Libel Suit"/>
            </a:endParaRPr>
          </a:p>
        </p:txBody>
      </p:sp>
      <p:pic>
        <p:nvPicPr>
          <p:cNvPr id="110634" name="Picture 2">
            <a:extLst>
              <a:ext uri="{FF2B5EF4-FFF2-40B4-BE49-F238E27FC236}">
                <a16:creationId xmlns:a16="http://schemas.microsoft.com/office/drawing/2014/main" id="{5FBA0AAD-7DF7-BB5F-A438-5070BD15E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029" y="814388"/>
            <a:ext cx="2964656" cy="395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35" name="Rectangle 10">
            <a:extLst>
              <a:ext uri="{FF2B5EF4-FFF2-40B4-BE49-F238E27FC236}">
                <a16:creationId xmlns:a16="http://schemas.microsoft.com/office/drawing/2014/main" id="{0A46545F-2F9E-FC2F-EF90-80554F52AE72}"/>
              </a:ext>
            </a:extLst>
          </p:cNvPr>
          <p:cNvSpPr>
            <a:spLocks noChangeArrowheads="1"/>
          </p:cNvSpPr>
          <p:nvPr/>
        </p:nvSpPr>
        <p:spPr bwMode="auto">
          <a:xfrm>
            <a:off x="1686245" y="4668863"/>
            <a:ext cx="2941254" cy="41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1200" b="1" dirty="0">
                <a:latin typeface="HelveticaNeueLT Std Lt"/>
              </a:rPr>
              <a:t>1 – Специфичность </a:t>
            </a:r>
          </a:p>
          <a:p>
            <a:pPr defTabSz="685800" fontAlgn="base">
              <a:spcBef>
                <a:spcPct val="0"/>
              </a:spcBef>
              <a:spcAft>
                <a:spcPct val="0"/>
              </a:spcAft>
            </a:pPr>
            <a:r>
              <a:rPr lang="ru-RU" altLang="en-US" sz="1200" b="1" dirty="0">
                <a:latin typeface="HelveticaNeueLT Std Lt"/>
              </a:rPr>
              <a:t>(ложно-положительные результаты)</a:t>
            </a:r>
            <a:r>
              <a:rPr lang="en-GB" altLang="en-US" sz="1200" b="1" dirty="0">
                <a:latin typeface="HelveticaNeueLT Std Lt"/>
              </a:rPr>
              <a:t> </a:t>
            </a:r>
            <a:endParaRPr lang="en-US" altLang="ru-RU" sz="1200" b="1" dirty="0">
              <a:latin typeface="HelveticaNeueLT Std Lt"/>
            </a:endParaRPr>
          </a:p>
        </p:txBody>
      </p:sp>
      <p:sp>
        <p:nvSpPr>
          <p:cNvPr id="110636" name="Rectangle 11">
            <a:extLst>
              <a:ext uri="{FF2B5EF4-FFF2-40B4-BE49-F238E27FC236}">
                <a16:creationId xmlns:a16="http://schemas.microsoft.com/office/drawing/2014/main" id="{9D0FFEA0-232A-96D1-CBA7-DE01D3894607}"/>
              </a:ext>
            </a:extLst>
          </p:cNvPr>
          <p:cNvSpPr>
            <a:spLocks noChangeArrowheads="1"/>
          </p:cNvSpPr>
          <p:nvPr/>
        </p:nvSpPr>
        <p:spPr bwMode="auto">
          <a:xfrm rot="16200000">
            <a:off x="541893" y="2735573"/>
            <a:ext cx="1559401" cy="23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1200" b="1" dirty="0">
                <a:latin typeface="HelveticaNeueLT Std Lt"/>
              </a:rPr>
              <a:t>Чувствительность</a:t>
            </a:r>
            <a:r>
              <a:rPr lang="en-GB" altLang="en-US" sz="1050" b="1" dirty="0">
                <a:latin typeface="HelveticaNeueLT Std Lt"/>
              </a:rPr>
              <a:t> </a:t>
            </a:r>
            <a:endParaRPr lang="en-US" altLang="ru-RU" sz="1050" b="1" dirty="0">
              <a:latin typeface="HelveticaNeueLT Std Lt"/>
            </a:endParaRPr>
          </a:p>
        </p:txBody>
      </p:sp>
      <p:pic>
        <p:nvPicPr>
          <p:cNvPr id="110637" name="Picture 3">
            <a:extLst>
              <a:ext uri="{FF2B5EF4-FFF2-40B4-BE49-F238E27FC236}">
                <a16:creationId xmlns:a16="http://schemas.microsoft.com/office/drawing/2014/main" id="{761A959F-D73C-F523-B33E-5D9D2A72B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385" y="2917031"/>
            <a:ext cx="321469"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38" name="Rectangle 12">
            <a:extLst>
              <a:ext uri="{FF2B5EF4-FFF2-40B4-BE49-F238E27FC236}">
                <a16:creationId xmlns:a16="http://schemas.microsoft.com/office/drawing/2014/main" id="{342C2656-FAB4-1F1B-AC96-B409694A2EF6}"/>
              </a:ext>
            </a:extLst>
          </p:cNvPr>
          <p:cNvSpPr>
            <a:spLocks noChangeArrowheads="1"/>
          </p:cNvSpPr>
          <p:nvPr/>
        </p:nvSpPr>
        <p:spPr bwMode="auto">
          <a:xfrm>
            <a:off x="3015853" y="3740944"/>
            <a:ext cx="1320041"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975">
                <a:solidFill>
                  <a:srgbClr val="000000"/>
                </a:solidFill>
                <a:latin typeface="HelveticaNeueLT Std Lt"/>
              </a:rPr>
              <a:t>Возр.,АМГ,ЧАФ,ФСГ</a:t>
            </a:r>
            <a:r>
              <a:rPr lang="en-GB" altLang="en-US" sz="975">
                <a:solidFill>
                  <a:srgbClr val="000000"/>
                </a:solidFill>
                <a:latin typeface="HelveticaNeueLT Std Lt"/>
              </a:rPr>
              <a:t> </a:t>
            </a:r>
            <a:endParaRPr lang="en-US" altLang="ru-RU" sz="975">
              <a:solidFill>
                <a:srgbClr val="000000"/>
              </a:solidFill>
              <a:latin typeface="HelveticaNeueLT Std Lt"/>
            </a:endParaRPr>
          </a:p>
        </p:txBody>
      </p:sp>
      <p:sp>
        <p:nvSpPr>
          <p:cNvPr id="110639" name="Rectangle 13">
            <a:extLst>
              <a:ext uri="{FF2B5EF4-FFF2-40B4-BE49-F238E27FC236}">
                <a16:creationId xmlns:a16="http://schemas.microsoft.com/office/drawing/2014/main" id="{15B8A7E2-BBD8-98A7-6FCE-CB9E769D21AA}"/>
              </a:ext>
            </a:extLst>
          </p:cNvPr>
          <p:cNvSpPr>
            <a:spLocks noChangeArrowheads="1"/>
          </p:cNvSpPr>
          <p:nvPr/>
        </p:nvSpPr>
        <p:spPr bwMode="auto">
          <a:xfrm>
            <a:off x="3040857" y="3025378"/>
            <a:ext cx="993029"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975">
                <a:solidFill>
                  <a:srgbClr val="000000"/>
                </a:solidFill>
                <a:latin typeface="HelveticaNeueLT Std Lt"/>
              </a:rPr>
              <a:t>Возраст и ФСГ</a:t>
            </a:r>
            <a:r>
              <a:rPr lang="en-GB" altLang="en-US" sz="975">
                <a:solidFill>
                  <a:srgbClr val="000000"/>
                </a:solidFill>
                <a:latin typeface="HelveticaNeueLT Std Lt"/>
              </a:rPr>
              <a:t> </a:t>
            </a:r>
            <a:endParaRPr lang="en-US" altLang="ru-RU" sz="975">
              <a:solidFill>
                <a:srgbClr val="000000"/>
              </a:solidFill>
              <a:latin typeface="HelveticaNeueLT Std Lt"/>
            </a:endParaRPr>
          </a:p>
        </p:txBody>
      </p:sp>
      <p:sp>
        <p:nvSpPr>
          <p:cNvPr id="110640" name="Rectangle 14">
            <a:extLst>
              <a:ext uri="{FF2B5EF4-FFF2-40B4-BE49-F238E27FC236}">
                <a16:creationId xmlns:a16="http://schemas.microsoft.com/office/drawing/2014/main" id="{1697E23B-9885-838F-8BB5-BA1422D8E28B}"/>
              </a:ext>
            </a:extLst>
          </p:cNvPr>
          <p:cNvSpPr>
            <a:spLocks noChangeArrowheads="1"/>
          </p:cNvSpPr>
          <p:nvPr/>
        </p:nvSpPr>
        <p:spPr bwMode="auto">
          <a:xfrm>
            <a:off x="3030142" y="3224212"/>
            <a:ext cx="1002647"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975" dirty="0">
                <a:solidFill>
                  <a:srgbClr val="000000"/>
                </a:solidFill>
                <a:latin typeface="HelveticaNeueLT Std Lt"/>
              </a:rPr>
              <a:t>Возраст и ЧАФ</a:t>
            </a:r>
            <a:r>
              <a:rPr lang="en-GB" altLang="en-US" sz="975" dirty="0">
                <a:solidFill>
                  <a:srgbClr val="000000"/>
                </a:solidFill>
                <a:latin typeface="HelveticaNeueLT Std Lt"/>
              </a:rPr>
              <a:t> </a:t>
            </a:r>
            <a:endParaRPr lang="en-US" altLang="ru-RU" sz="975" dirty="0">
              <a:solidFill>
                <a:srgbClr val="000000"/>
              </a:solidFill>
              <a:latin typeface="HelveticaNeueLT Std Lt"/>
            </a:endParaRPr>
          </a:p>
        </p:txBody>
      </p:sp>
      <p:sp>
        <p:nvSpPr>
          <p:cNvPr id="110641" name="Rectangle 15">
            <a:extLst>
              <a:ext uri="{FF2B5EF4-FFF2-40B4-BE49-F238E27FC236}">
                <a16:creationId xmlns:a16="http://schemas.microsoft.com/office/drawing/2014/main" id="{E2908CFE-DD1F-DCEC-CAF1-3D208079725E}"/>
              </a:ext>
            </a:extLst>
          </p:cNvPr>
          <p:cNvSpPr>
            <a:spLocks noChangeArrowheads="1"/>
          </p:cNvSpPr>
          <p:nvPr/>
        </p:nvSpPr>
        <p:spPr bwMode="auto">
          <a:xfrm>
            <a:off x="3036094" y="3396853"/>
            <a:ext cx="996235"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975">
                <a:solidFill>
                  <a:srgbClr val="000000"/>
                </a:solidFill>
                <a:latin typeface="HelveticaNeueLT Std Lt"/>
              </a:rPr>
              <a:t>Возраст и АМГ</a:t>
            </a:r>
            <a:r>
              <a:rPr lang="en-GB" altLang="en-US" sz="975">
                <a:solidFill>
                  <a:srgbClr val="000000"/>
                </a:solidFill>
                <a:latin typeface="HelveticaNeueLT Std Lt"/>
              </a:rPr>
              <a:t> </a:t>
            </a:r>
            <a:endParaRPr lang="en-US" altLang="ru-RU" sz="975">
              <a:solidFill>
                <a:srgbClr val="000000"/>
              </a:solidFill>
              <a:latin typeface="HelveticaNeueLT Std Lt"/>
            </a:endParaRPr>
          </a:p>
        </p:txBody>
      </p:sp>
      <p:sp>
        <p:nvSpPr>
          <p:cNvPr id="110642" name="Rectangle 16">
            <a:extLst>
              <a:ext uri="{FF2B5EF4-FFF2-40B4-BE49-F238E27FC236}">
                <a16:creationId xmlns:a16="http://schemas.microsoft.com/office/drawing/2014/main" id="{8E8CAF0D-10FD-FC7B-068C-DB0A5A49B33D}"/>
              </a:ext>
            </a:extLst>
          </p:cNvPr>
          <p:cNvSpPr>
            <a:spLocks noChangeArrowheads="1"/>
          </p:cNvSpPr>
          <p:nvPr/>
        </p:nvSpPr>
        <p:spPr bwMode="auto">
          <a:xfrm>
            <a:off x="3036094" y="3542110"/>
            <a:ext cx="1257524"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975">
                <a:solidFill>
                  <a:srgbClr val="000000"/>
                </a:solidFill>
                <a:latin typeface="HelveticaNeueLT Std Lt"/>
              </a:rPr>
              <a:t>Возраст, АМГ, ЧАФ</a:t>
            </a:r>
            <a:r>
              <a:rPr lang="en-GB" altLang="en-US" sz="975">
                <a:solidFill>
                  <a:srgbClr val="000000"/>
                </a:solidFill>
                <a:latin typeface="HelveticaNeueLT Std Lt"/>
              </a:rPr>
              <a:t> </a:t>
            </a:r>
            <a:endParaRPr lang="en-US" altLang="ru-RU" sz="975">
              <a:solidFill>
                <a:srgbClr val="000000"/>
              </a:solidFill>
              <a:latin typeface="HelveticaNeueLT Std Lt"/>
            </a:endParaRPr>
          </a:p>
        </p:txBody>
      </p:sp>
      <p:sp>
        <p:nvSpPr>
          <p:cNvPr id="110643" name="Rectangle 17">
            <a:extLst>
              <a:ext uri="{FF2B5EF4-FFF2-40B4-BE49-F238E27FC236}">
                <a16:creationId xmlns:a16="http://schemas.microsoft.com/office/drawing/2014/main" id="{563C5BC1-231D-025B-8265-20830CCDD4A6}"/>
              </a:ext>
            </a:extLst>
          </p:cNvPr>
          <p:cNvSpPr>
            <a:spLocks noChangeArrowheads="1"/>
          </p:cNvSpPr>
          <p:nvPr/>
        </p:nvSpPr>
        <p:spPr bwMode="auto">
          <a:xfrm>
            <a:off x="3030141" y="2861072"/>
            <a:ext cx="600293"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975" dirty="0">
                <a:solidFill>
                  <a:srgbClr val="000000"/>
                </a:solidFill>
                <a:latin typeface="HelveticaNeueLT Std Lt"/>
              </a:rPr>
              <a:t>Возраст</a:t>
            </a:r>
            <a:r>
              <a:rPr lang="en-GB" altLang="en-US" sz="975" dirty="0">
                <a:solidFill>
                  <a:srgbClr val="000000"/>
                </a:solidFill>
                <a:latin typeface="HelveticaNeueLT Std Lt"/>
              </a:rPr>
              <a:t> </a:t>
            </a:r>
            <a:endParaRPr lang="en-US" altLang="ru-RU" sz="975" dirty="0">
              <a:solidFill>
                <a:srgbClr val="000000"/>
              </a:solidFill>
              <a:latin typeface="HelveticaNeueLT Std Lt"/>
            </a:endParaRPr>
          </a:p>
        </p:txBody>
      </p:sp>
      <p:sp>
        <p:nvSpPr>
          <p:cNvPr id="110644" name="Rectangle 18">
            <a:extLst>
              <a:ext uri="{FF2B5EF4-FFF2-40B4-BE49-F238E27FC236}">
                <a16:creationId xmlns:a16="http://schemas.microsoft.com/office/drawing/2014/main" id="{6DE5AF7A-7357-BEB2-0B19-DEC9B2531712}"/>
              </a:ext>
            </a:extLst>
          </p:cNvPr>
          <p:cNvSpPr>
            <a:spLocks noChangeArrowheads="1"/>
          </p:cNvSpPr>
          <p:nvPr/>
        </p:nvSpPr>
        <p:spPr bwMode="auto">
          <a:xfrm>
            <a:off x="3044429" y="3918347"/>
            <a:ext cx="789447" cy="1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ru-RU" altLang="en-US" sz="975">
                <a:solidFill>
                  <a:srgbClr val="000000"/>
                </a:solidFill>
                <a:latin typeface="HelveticaNeueLT Std Lt"/>
              </a:rPr>
              <a:t>АМГ и ЧАФ</a:t>
            </a:r>
            <a:r>
              <a:rPr lang="en-GB" altLang="en-US" sz="975">
                <a:solidFill>
                  <a:srgbClr val="000000"/>
                </a:solidFill>
                <a:latin typeface="HelveticaNeueLT Std Lt"/>
              </a:rPr>
              <a:t> </a:t>
            </a:r>
            <a:endParaRPr lang="en-US" altLang="ru-RU" sz="975">
              <a:solidFill>
                <a:srgbClr val="000000"/>
              </a:solidFill>
              <a:latin typeface="HelveticaNeueLT Std 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5FC0D7C-C6B0-4114-2D66-BD85C7F16E0D}"/>
              </a:ext>
            </a:extLst>
          </p:cNvPr>
          <p:cNvSpPr>
            <a:spLocks noGrp="1"/>
          </p:cNvSpPr>
          <p:nvPr>
            <p:ph type="title"/>
          </p:nvPr>
        </p:nvSpPr>
        <p:spPr/>
        <p:txBody>
          <a:bodyPr vert="horz" lIns="91440" tIns="45720" rIns="91440" bIns="45720" rtlCol="0" anchor="t">
            <a:noAutofit/>
          </a:bodyPr>
          <a:lstStyle/>
          <a:p>
            <a:pPr defTabSz="914378" fontAlgn="auto">
              <a:spcAft>
                <a:spcPts val="0"/>
              </a:spcAft>
              <a:defRPr/>
            </a:pPr>
            <a:r>
              <a:rPr lang="ru-RU" sz="2400" b="1" cap="all" dirty="0">
                <a:solidFill>
                  <a:schemeClr val="accent1"/>
                </a:solidFill>
                <a:latin typeface="Arial Nova Cond" panose="020B0506020202020204" pitchFamily="34" charset="0"/>
              </a:rPr>
              <a:t>ОЦЕНКА ОВАРАЛЬНОГО РЕЗЕРВА: АМГ</a:t>
            </a:r>
            <a:endParaRPr lang="en-US" sz="2400" b="1" cap="all" dirty="0">
              <a:solidFill>
                <a:schemeClr val="accent1"/>
              </a:solidFill>
              <a:latin typeface="Arial Nova Cond" panose="020B0506020202020204" pitchFamily="34" charset="0"/>
            </a:endParaRPr>
          </a:p>
        </p:txBody>
      </p:sp>
      <p:cxnSp>
        <p:nvCxnSpPr>
          <p:cNvPr id="9" name="Straight Connector 8">
            <a:extLst>
              <a:ext uri="{FF2B5EF4-FFF2-40B4-BE49-F238E27FC236}">
                <a16:creationId xmlns:a16="http://schemas.microsoft.com/office/drawing/2014/main" id="{0D9A119E-0840-DB1F-D164-CC198CD70540}"/>
              </a:ext>
            </a:extLst>
          </p:cNvPr>
          <p:cNvCxnSpPr/>
          <p:nvPr/>
        </p:nvCxnSpPr>
        <p:spPr>
          <a:xfrm>
            <a:off x="398243" y="920305"/>
            <a:ext cx="3392091" cy="0"/>
          </a:xfrm>
          <a:prstGeom prst="line">
            <a:avLst/>
          </a:prstGeom>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0C4F1CC7-3CC8-6EC2-74CB-5F8B9A0E96B8}"/>
              </a:ext>
            </a:extLst>
          </p:cNvPr>
          <p:cNvSpPr/>
          <p:nvPr/>
        </p:nvSpPr>
        <p:spPr>
          <a:xfrm>
            <a:off x="4679157" y="570216"/>
            <a:ext cx="4220766" cy="429825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a:defRPr/>
            </a:pPr>
            <a:endParaRPr lang="en-US">
              <a:solidFill>
                <a:srgbClr val="FFFFFF"/>
              </a:solidFill>
              <a:latin typeface="Arial" panose="020B0604020202020204"/>
            </a:endParaRPr>
          </a:p>
        </p:txBody>
      </p:sp>
      <p:sp>
        <p:nvSpPr>
          <p:cNvPr id="11" name="TextBox 10">
            <a:extLst>
              <a:ext uri="{FF2B5EF4-FFF2-40B4-BE49-F238E27FC236}">
                <a16:creationId xmlns:a16="http://schemas.microsoft.com/office/drawing/2014/main" id="{6F163E67-95E0-2AEF-6C6A-1302B2722C6C}"/>
              </a:ext>
            </a:extLst>
          </p:cNvPr>
          <p:cNvSpPr txBox="1"/>
          <p:nvPr/>
        </p:nvSpPr>
        <p:spPr>
          <a:xfrm>
            <a:off x="4491038" y="4475560"/>
            <a:ext cx="4220766" cy="307777"/>
          </a:xfrm>
          <a:prstGeom prst="rect">
            <a:avLst/>
          </a:prstGeom>
          <a:noFill/>
        </p:spPr>
        <p:txBody>
          <a:bodyPr>
            <a:spAutoFit/>
          </a:bodyPr>
          <a:lstStyle/>
          <a:p>
            <a:pPr marL="0" lvl="1" defTabSz="457189">
              <a:defRPr/>
            </a:pPr>
            <a:r>
              <a:rPr lang="en-US" sz="700">
                <a:solidFill>
                  <a:srgbClr val="474C55"/>
                </a:solidFill>
                <a:latin typeface="Arial" panose="020B0604020202020204"/>
              </a:rPr>
              <a:t>Toner JP, Seifer DB. Why we may abandon basal follicle-stimulating hormone testing: a sea change in determining ovarian reserve using antimüllerian hormone. Fertility and Sterility. 2013;99(7):1825-30</a:t>
            </a:r>
            <a:endParaRPr lang="en-US" altLang="en-US" sz="700">
              <a:solidFill>
                <a:srgbClr val="474C55"/>
              </a:solidFill>
              <a:latin typeface="Arial" panose="020B0604020202020204"/>
            </a:endParaRPr>
          </a:p>
        </p:txBody>
      </p:sp>
      <p:pic>
        <p:nvPicPr>
          <p:cNvPr id="13" name="Picture 12">
            <a:extLst>
              <a:ext uri="{FF2B5EF4-FFF2-40B4-BE49-F238E27FC236}">
                <a16:creationId xmlns:a16="http://schemas.microsoft.com/office/drawing/2014/main" id="{8592A184-8C55-46FD-91CF-A6E9FE8BADB7}"/>
              </a:ext>
            </a:extLst>
          </p:cNvPr>
          <p:cNvPicPr>
            <a:picLocks noChangeAspect="1"/>
          </p:cNvPicPr>
          <p:nvPr/>
        </p:nvPicPr>
        <p:blipFill>
          <a:blip r:embed="rId3">
            <a:duotone>
              <a:srgbClr val="611B49">
                <a:shade val="45000"/>
                <a:satMod val="135000"/>
              </a:srgbClr>
              <a:prstClr val="white"/>
            </a:duotone>
          </a:blip>
          <a:stretch>
            <a:fillRect/>
          </a:stretch>
        </p:blipFill>
        <p:spPr>
          <a:xfrm>
            <a:off x="4980855" y="783432"/>
            <a:ext cx="3698801" cy="3356662"/>
          </a:xfrm>
          <a:prstGeom prst="rect">
            <a:avLst/>
          </a:prstGeom>
          <a:ln>
            <a:solidFill>
              <a:schemeClr val="accent1"/>
            </a:solidFill>
          </a:ln>
          <a:effectLst>
            <a:outerShdw blurRad="50800" dist="38100" dir="5400000" algn="t" rotWithShape="0">
              <a:prstClr val="black">
                <a:alpha val="40000"/>
              </a:prstClr>
            </a:outerShdw>
          </a:effectLst>
        </p:spPr>
      </p:pic>
      <p:sp>
        <p:nvSpPr>
          <p:cNvPr id="5" name="Content Placeholder 2">
            <a:extLst>
              <a:ext uri="{FF2B5EF4-FFF2-40B4-BE49-F238E27FC236}">
                <a16:creationId xmlns:a16="http://schemas.microsoft.com/office/drawing/2014/main" id="{AB139E17-E577-03CC-B67F-DCB292EBC20E}"/>
              </a:ext>
            </a:extLst>
          </p:cNvPr>
          <p:cNvSpPr>
            <a:spLocks noGrp="1"/>
          </p:cNvSpPr>
          <p:nvPr>
            <p:ph idx="1"/>
          </p:nvPr>
        </p:nvSpPr>
        <p:spPr>
          <a:xfrm>
            <a:off x="86262" y="982282"/>
            <a:ext cx="8153768" cy="3262312"/>
          </a:xfrm>
        </p:spPr>
        <p:txBody>
          <a:bodyPr vert="horz" lIns="91440" tIns="45720" rIns="91440" bIns="45720" rtlCol="0" anchor="ctr">
            <a:normAutofit/>
          </a:bodyPr>
          <a:lstStyle/>
          <a:p>
            <a:pPr marL="0" indent="0" defTabSz="914378" fontAlgn="auto">
              <a:lnSpc>
                <a:spcPct val="90000"/>
              </a:lnSpc>
              <a:buClr>
                <a:srgbClr val="621B4A"/>
              </a:buClr>
              <a:buNone/>
              <a:defRPr/>
            </a:pPr>
            <a:r>
              <a:rPr lang="ru-RU" sz="1350" b="1" dirty="0">
                <a:solidFill>
                  <a:schemeClr val="tx1"/>
                </a:solidFill>
              </a:rPr>
              <a:t>По сравнению с ФСГ: </a:t>
            </a:r>
          </a:p>
          <a:p>
            <a:pPr marL="173732" indent="-228594" defTabSz="914378" fontAlgn="auto">
              <a:lnSpc>
                <a:spcPct val="90000"/>
              </a:lnSpc>
              <a:buClr>
                <a:srgbClr val="621B4A"/>
              </a:buClr>
              <a:defRPr/>
            </a:pPr>
            <a:r>
              <a:rPr lang="ru-RU" sz="1350" dirty="0">
                <a:solidFill>
                  <a:schemeClr val="tx1"/>
                </a:solidFill>
              </a:rPr>
              <a:t>Более чувствителен и более специфичен при оценке </a:t>
            </a:r>
          </a:p>
          <a:p>
            <a:pPr marL="0" indent="0" defTabSz="914378" fontAlgn="auto">
              <a:lnSpc>
                <a:spcPct val="90000"/>
              </a:lnSpc>
              <a:buClr>
                <a:srgbClr val="621B4A"/>
              </a:buClr>
              <a:buNone/>
              <a:defRPr/>
            </a:pPr>
            <a:r>
              <a:rPr lang="ru-RU" sz="1350" dirty="0"/>
              <a:t>                                     </a:t>
            </a:r>
            <a:r>
              <a:rPr lang="ru-RU" sz="1350" dirty="0">
                <a:solidFill>
                  <a:schemeClr val="tx1"/>
                </a:solidFill>
              </a:rPr>
              <a:t>сниженного овариального резерва </a:t>
            </a:r>
          </a:p>
          <a:p>
            <a:pPr marL="173732" indent="-228594" defTabSz="914378" fontAlgn="auto">
              <a:lnSpc>
                <a:spcPct val="90000"/>
              </a:lnSpc>
              <a:buClr>
                <a:srgbClr val="621B4A"/>
              </a:buClr>
              <a:defRPr/>
            </a:pPr>
            <a:r>
              <a:rPr lang="ru-RU" sz="1350" dirty="0">
                <a:solidFill>
                  <a:schemeClr val="tx1"/>
                </a:solidFill>
              </a:rPr>
              <a:t>Нет необходимости вместе определять эстрадиол и ЛГ</a:t>
            </a:r>
            <a:endParaRPr lang="en-US" sz="1350" dirty="0">
              <a:solidFill>
                <a:schemeClr val="tx1"/>
              </a:solidFill>
            </a:endParaRPr>
          </a:p>
          <a:p>
            <a:pPr marL="173732" indent="-228594" defTabSz="914378" fontAlgn="auto">
              <a:lnSpc>
                <a:spcPct val="90000"/>
              </a:lnSpc>
              <a:buClr>
                <a:srgbClr val="621B4A"/>
              </a:buClr>
              <a:defRPr/>
            </a:pPr>
            <a:r>
              <a:rPr lang="ru-RU" sz="1350" dirty="0">
                <a:solidFill>
                  <a:schemeClr val="tx1"/>
                </a:solidFill>
              </a:rPr>
              <a:t>Не зависим от ФСГ</a:t>
            </a:r>
            <a:endParaRPr lang="en-US" sz="1350" dirty="0">
              <a:solidFill>
                <a:schemeClr val="tx1"/>
              </a:solidFill>
            </a:endParaRPr>
          </a:p>
          <a:p>
            <a:pPr marL="173732" indent="-228594" defTabSz="914378" fontAlgn="auto">
              <a:lnSpc>
                <a:spcPct val="90000"/>
              </a:lnSpc>
              <a:buClr>
                <a:srgbClr val="621B4A"/>
              </a:buClr>
              <a:defRPr/>
            </a:pPr>
            <a:r>
              <a:rPr lang="ru-RU" sz="1350" dirty="0">
                <a:solidFill>
                  <a:schemeClr val="tx1"/>
                </a:solidFill>
              </a:rPr>
              <a:t>Доступны возраст-специфические РИ </a:t>
            </a:r>
            <a:endParaRPr lang="en-US" sz="1350" dirty="0">
              <a:solidFill>
                <a:schemeClr val="tx1"/>
              </a:solidFill>
            </a:endParaRPr>
          </a:p>
          <a:p>
            <a:pPr marL="173732" indent="-228594" defTabSz="914378" fontAlgn="auto">
              <a:lnSpc>
                <a:spcPct val="90000"/>
              </a:lnSpc>
              <a:buClr>
                <a:srgbClr val="621B4A"/>
              </a:buClr>
              <a:defRPr/>
            </a:pPr>
            <a:r>
              <a:rPr lang="ru-RU" sz="1350" dirty="0">
                <a:solidFill>
                  <a:schemeClr val="tx1"/>
                </a:solidFill>
              </a:rPr>
              <a:t>Лучший предиктор овариального ответа</a:t>
            </a:r>
          </a:p>
          <a:p>
            <a:pPr marL="173732" indent="-228594" defTabSz="914378" fontAlgn="auto">
              <a:lnSpc>
                <a:spcPct val="90000"/>
              </a:lnSpc>
              <a:buClr>
                <a:srgbClr val="621B4A"/>
              </a:buClr>
              <a:defRPr/>
            </a:pPr>
            <a:r>
              <a:rPr lang="ru-RU" sz="1350" dirty="0">
                <a:solidFill>
                  <a:schemeClr val="tx1"/>
                </a:solidFill>
              </a:rPr>
              <a:t>Постоянные уровни во время цикла </a:t>
            </a:r>
          </a:p>
          <a:p>
            <a:pPr marL="173732" indent="-228594" defTabSz="914378" fontAlgn="auto">
              <a:lnSpc>
                <a:spcPct val="90000"/>
              </a:lnSpc>
              <a:buClr>
                <a:srgbClr val="621B4A"/>
              </a:buClr>
              <a:defRPr/>
            </a:pPr>
            <a:r>
              <a:rPr lang="ru-RU" sz="1350" dirty="0">
                <a:solidFill>
                  <a:schemeClr val="tx1"/>
                </a:solidFill>
              </a:rPr>
              <a:t>Меньшая вариабельность во время цикла </a:t>
            </a:r>
            <a:endParaRPr lang="en-US" sz="1350" dirty="0">
              <a:solidFill>
                <a:schemeClr val="tx1"/>
              </a:solidFill>
            </a:endParaRPr>
          </a:p>
          <a:p>
            <a:pPr marL="173732" indent="-228594" defTabSz="914378" fontAlgn="auto">
              <a:lnSpc>
                <a:spcPct val="90000"/>
              </a:lnSpc>
              <a:buClr>
                <a:srgbClr val="621B4A"/>
              </a:buClr>
              <a:defRPr/>
            </a:pPr>
            <a:endParaRPr lang="en-US" sz="1350" dirty="0">
              <a:solidFill>
                <a:schemeClr val="tx1"/>
              </a:solidFill>
            </a:endParaRPr>
          </a:p>
          <a:p>
            <a:pPr marL="173732" indent="-228594" defTabSz="914378" fontAlgn="auto">
              <a:lnSpc>
                <a:spcPct val="90000"/>
              </a:lnSpc>
              <a:buClr>
                <a:srgbClr val="621B4A"/>
              </a:buClr>
              <a:defRPr/>
            </a:pPr>
            <a:endParaRPr lang="en-US" altLang="en-US" sz="1350" dirty="0">
              <a:solidFill>
                <a:schemeClr val="tx1"/>
              </a:solidFill>
            </a:endParaRPr>
          </a:p>
          <a:p>
            <a:pPr lvl="1" indent="-228594" defTabSz="914378">
              <a:lnSpc>
                <a:spcPct val="90000"/>
              </a:lnSpc>
              <a:buClr>
                <a:srgbClr val="621B4A"/>
              </a:buClr>
              <a:buFont typeface="Arial" panose="020B0604020202020204" pitchFamily="34" charset="0"/>
              <a:buChar char="•"/>
              <a:defRPr/>
            </a:pPr>
            <a:endParaRPr lang="en-US" altLang="en-US" sz="11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D95E81D-971D-5DAE-0BEE-7BD0034E5192}"/>
              </a:ext>
            </a:extLst>
          </p:cNvPr>
          <p:cNvGraphicFramePr>
            <a:graphicFrameLocks noGrp="1"/>
          </p:cNvGraphicFramePr>
          <p:nvPr>
            <p:extLst>
              <p:ext uri="{D42A27DB-BD31-4B8C-83A1-F6EECF244321}">
                <p14:modId xmlns:p14="http://schemas.microsoft.com/office/powerpoint/2010/main" val="4075087671"/>
              </p:ext>
            </p:extLst>
          </p:nvPr>
        </p:nvGraphicFramePr>
        <p:xfrm>
          <a:off x="439340" y="849563"/>
          <a:ext cx="4248150" cy="3126944"/>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339765">
                <a:tc>
                  <a:txBody>
                    <a:bodyPr/>
                    <a:lstStyle/>
                    <a:p>
                      <a:r>
                        <a:rPr lang="ru-RU" sz="1400" dirty="0">
                          <a:latin typeface="Arial Nova Cond" panose="020B0506020202020204" pitchFamily="34" charset="0"/>
                        </a:rPr>
                        <a:t>Характеристики</a:t>
                      </a:r>
                      <a:endParaRPr lang="en-US" sz="1400" dirty="0">
                        <a:latin typeface="Arial Nova Cond" panose="020B0506020202020204" pitchFamily="34" charset="0"/>
                      </a:endParaRPr>
                    </a:p>
                  </a:txBody>
                  <a:tcPr marL="68580" marR="68580" marT="34291" marB="34291"/>
                </a:tc>
                <a:tc>
                  <a:txBody>
                    <a:bodyPr/>
                    <a:lstStyle/>
                    <a:p>
                      <a:r>
                        <a:rPr lang="en-GB" sz="1400" dirty="0">
                          <a:latin typeface="Arial Nova Cond" panose="020B0506020202020204" pitchFamily="34" charset="0"/>
                        </a:rPr>
                        <a:t>Access</a:t>
                      </a:r>
                      <a:r>
                        <a:rPr lang="en-GB" sz="1400" baseline="0" dirty="0">
                          <a:latin typeface="Arial Nova Cond" panose="020B0506020202020204" pitchFamily="34" charset="0"/>
                        </a:rPr>
                        <a:t> Performance data</a:t>
                      </a:r>
                      <a:endParaRPr lang="en-US" sz="1400" dirty="0">
                        <a:latin typeface="Arial Nova Cond" panose="020B0506020202020204" pitchFamily="34" charset="0"/>
                      </a:endParaRPr>
                    </a:p>
                  </a:txBody>
                  <a:tcPr marL="68580" marR="68580" marT="34291" marB="34291"/>
                </a:tc>
                <a:extLst>
                  <a:ext uri="{0D108BD9-81ED-4DB2-BD59-A6C34878D82A}">
                    <a16:rowId xmlns:a16="http://schemas.microsoft.com/office/drawing/2014/main" val="10000"/>
                  </a:ext>
                </a:extLst>
              </a:tr>
              <a:tr h="339765">
                <a:tc>
                  <a:txBody>
                    <a:bodyPr/>
                    <a:lstStyle/>
                    <a:p>
                      <a:r>
                        <a:rPr lang="ru-RU" sz="1400" dirty="0">
                          <a:latin typeface="Arial Nova Cond" panose="020B0506020202020204" pitchFamily="34" charset="0"/>
                        </a:rPr>
                        <a:t>Объем образца</a:t>
                      </a:r>
                      <a:endParaRPr lang="en-US" sz="1400" dirty="0">
                        <a:latin typeface="Arial Nova Cond" panose="020B0506020202020204" pitchFamily="34" charset="0"/>
                      </a:endParaRPr>
                    </a:p>
                  </a:txBody>
                  <a:tcPr marL="68580" marR="68580" marT="34291" marB="34291"/>
                </a:tc>
                <a:tc>
                  <a:txBody>
                    <a:bodyPr/>
                    <a:lstStyle/>
                    <a:p>
                      <a:r>
                        <a:rPr lang="en-GB" sz="1400" dirty="0">
                          <a:latin typeface="Arial Nova Cond" panose="020B0506020202020204" pitchFamily="34" charset="0"/>
                        </a:rPr>
                        <a:t>25 </a:t>
                      </a:r>
                      <a:r>
                        <a:rPr lang="ru-RU" sz="1400" dirty="0">
                          <a:latin typeface="Arial Nova Cond" panose="020B0506020202020204" pitchFamily="34" charset="0"/>
                        </a:rPr>
                        <a:t>мкл</a:t>
                      </a:r>
                      <a:r>
                        <a:rPr lang="en-GB" sz="1400" dirty="0">
                          <a:latin typeface="Arial Nova Cond" panose="020B0506020202020204" pitchFamily="34" charset="0"/>
                        </a:rPr>
                        <a:t> </a:t>
                      </a:r>
                      <a:endParaRPr lang="en-US" sz="1400" dirty="0">
                        <a:latin typeface="Arial Nova Cond" panose="020B0506020202020204" pitchFamily="34" charset="0"/>
                      </a:endParaRPr>
                    </a:p>
                  </a:txBody>
                  <a:tcPr marL="68580" marR="68580" marT="34291" marB="34291"/>
                </a:tc>
                <a:extLst>
                  <a:ext uri="{0D108BD9-81ED-4DB2-BD59-A6C34878D82A}">
                    <a16:rowId xmlns:a16="http://schemas.microsoft.com/office/drawing/2014/main" val="10001"/>
                  </a:ext>
                </a:extLst>
              </a:tr>
              <a:tr h="464936">
                <a:tc>
                  <a:txBody>
                    <a:bodyPr/>
                    <a:lstStyle/>
                    <a:p>
                      <a:r>
                        <a:rPr lang="ru-RU" sz="1400" dirty="0">
                          <a:latin typeface="Arial Nova Cond" panose="020B0506020202020204" pitchFamily="34" charset="0"/>
                        </a:rPr>
                        <a:t>Время до первого результата</a:t>
                      </a:r>
                      <a:endParaRPr lang="en-US" sz="1400" dirty="0">
                        <a:latin typeface="Arial Nova Cond" panose="020B0506020202020204" pitchFamily="34" charset="0"/>
                      </a:endParaRPr>
                    </a:p>
                  </a:txBody>
                  <a:tcPr marL="68580" marR="68580" marT="34291" marB="34291"/>
                </a:tc>
                <a:tc>
                  <a:txBody>
                    <a:bodyPr/>
                    <a:lstStyle/>
                    <a:p>
                      <a:r>
                        <a:rPr lang="en-GB" sz="1400" dirty="0">
                          <a:latin typeface="Arial Nova Cond" panose="020B0506020202020204" pitchFamily="34" charset="0"/>
                        </a:rPr>
                        <a:t>~ 40 </a:t>
                      </a:r>
                      <a:r>
                        <a:rPr lang="ru-RU" sz="1400" dirty="0">
                          <a:latin typeface="Arial Nova Cond" panose="020B0506020202020204" pitchFamily="34" charset="0"/>
                        </a:rPr>
                        <a:t>минут</a:t>
                      </a:r>
                      <a:endParaRPr lang="en-US" sz="1400" dirty="0">
                        <a:latin typeface="Arial Nova Cond" panose="020B0506020202020204" pitchFamily="34" charset="0"/>
                      </a:endParaRPr>
                    </a:p>
                  </a:txBody>
                  <a:tcPr marL="68580" marR="68580" marT="34291" marB="34291"/>
                </a:tc>
                <a:extLst>
                  <a:ext uri="{0D108BD9-81ED-4DB2-BD59-A6C34878D82A}">
                    <a16:rowId xmlns:a16="http://schemas.microsoft.com/office/drawing/2014/main" val="10002"/>
                  </a:ext>
                </a:extLst>
              </a:tr>
              <a:tr h="464936">
                <a:tc>
                  <a:txBody>
                    <a:bodyPr/>
                    <a:lstStyle/>
                    <a:p>
                      <a:r>
                        <a:rPr lang="ru-RU" sz="1400" dirty="0">
                          <a:latin typeface="Arial Nova Cond" panose="020B0506020202020204" pitchFamily="34" charset="0"/>
                        </a:rPr>
                        <a:t>Диапазон ихмерения</a:t>
                      </a:r>
                      <a:endParaRPr lang="en-US" sz="1400" dirty="0">
                        <a:latin typeface="Arial Nova Cond" panose="020B0506020202020204" pitchFamily="34" charset="0"/>
                      </a:endParaRPr>
                    </a:p>
                  </a:txBody>
                  <a:tcPr marL="68580" marR="68580" marT="34291" marB="34291"/>
                </a:tc>
                <a:tc>
                  <a:txBody>
                    <a:bodyPr/>
                    <a:lstStyle/>
                    <a:p>
                      <a:r>
                        <a:rPr lang="en-US" sz="1400" b="0" i="0" u="none" strike="noStrike" kern="1200" baseline="0" dirty="0">
                          <a:solidFill>
                            <a:schemeClr val="dk1"/>
                          </a:solidFill>
                          <a:latin typeface="Arial Nova Cond" panose="020B0506020202020204" pitchFamily="34" charset="0"/>
                          <a:ea typeface="+mn-ea"/>
                          <a:cs typeface="+mn-cs"/>
                        </a:rPr>
                        <a:t>0.02 - 24 </a:t>
                      </a:r>
                      <a:r>
                        <a:rPr lang="ru-RU" sz="1400" b="0" i="0" u="none" strike="noStrike" kern="1200" baseline="0" dirty="0">
                          <a:solidFill>
                            <a:schemeClr val="dk1"/>
                          </a:solidFill>
                          <a:latin typeface="Arial Nova Cond" panose="020B0506020202020204" pitchFamily="34" charset="0"/>
                          <a:ea typeface="+mn-ea"/>
                          <a:cs typeface="+mn-cs"/>
                        </a:rPr>
                        <a:t>нг/мл</a:t>
                      </a:r>
                      <a:r>
                        <a:rPr lang="en-US" sz="1400" b="0" i="0" u="none" strike="noStrike" kern="1200" baseline="0" dirty="0">
                          <a:solidFill>
                            <a:schemeClr val="dk1"/>
                          </a:solidFill>
                          <a:latin typeface="Arial Nova Cond" panose="020B0506020202020204" pitchFamily="34" charset="0"/>
                          <a:ea typeface="+mn-ea"/>
                          <a:cs typeface="+mn-cs"/>
                        </a:rPr>
                        <a:t> </a:t>
                      </a:r>
                      <a:endParaRPr lang="ru-RU" sz="1400" b="0" i="0" u="none" strike="noStrike" kern="1200" baseline="0" dirty="0">
                        <a:solidFill>
                          <a:schemeClr val="dk1"/>
                        </a:solidFill>
                        <a:latin typeface="Arial Nova Cond" panose="020B0506020202020204" pitchFamily="34" charset="0"/>
                        <a:ea typeface="+mn-ea"/>
                        <a:cs typeface="+mn-cs"/>
                      </a:endParaRPr>
                    </a:p>
                    <a:p>
                      <a:r>
                        <a:rPr lang="en-US" sz="1400" b="0" i="0" u="none" strike="noStrike" kern="1200" baseline="0" dirty="0">
                          <a:solidFill>
                            <a:schemeClr val="dk1"/>
                          </a:solidFill>
                          <a:latin typeface="Arial Nova Cond" panose="020B0506020202020204" pitchFamily="34" charset="0"/>
                          <a:ea typeface="+mn-ea"/>
                          <a:cs typeface="+mn-cs"/>
                        </a:rPr>
                        <a:t>~20 - 240 </a:t>
                      </a:r>
                      <a:r>
                        <a:rPr lang="ru-RU" sz="1400" b="0" i="0" u="none" strike="noStrike" kern="1200" baseline="0" dirty="0">
                          <a:solidFill>
                            <a:schemeClr val="dk1"/>
                          </a:solidFill>
                          <a:latin typeface="Arial Nova Cond" panose="020B0506020202020204" pitchFamily="34" charset="0"/>
                          <a:ea typeface="+mn-ea"/>
                          <a:cs typeface="+mn-cs"/>
                        </a:rPr>
                        <a:t>нг/мл (а/разв)</a:t>
                      </a:r>
                      <a:endParaRPr lang="en-US" sz="1400" dirty="0">
                        <a:latin typeface="Arial Nova Cond" panose="020B0506020202020204" pitchFamily="34" charset="0"/>
                      </a:endParaRPr>
                    </a:p>
                  </a:txBody>
                  <a:tcPr marL="68580" marR="68580" marT="34291" marB="34291"/>
                </a:tc>
                <a:extLst>
                  <a:ext uri="{0D108BD9-81ED-4DB2-BD59-A6C34878D82A}">
                    <a16:rowId xmlns:a16="http://schemas.microsoft.com/office/drawing/2014/main" val="10003"/>
                  </a:ext>
                </a:extLst>
              </a:tr>
              <a:tr h="410692">
                <a:tc>
                  <a:txBody>
                    <a:bodyPr/>
                    <a:lstStyle/>
                    <a:p>
                      <a:r>
                        <a:rPr lang="ru-RU" sz="1400" dirty="0">
                          <a:latin typeface="Arial Nova Cond" panose="020B0506020202020204" pitchFamily="34" charset="0"/>
                        </a:rPr>
                        <a:t>Внутрисерийный </a:t>
                      </a:r>
                      <a:r>
                        <a:rPr lang="en-US" sz="1400" dirty="0">
                          <a:latin typeface="Arial Nova Cond" panose="020B0506020202020204" pitchFamily="34" charset="0"/>
                        </a:rPr>
                        <a:t>CV</a:t>
                      </a:r>
                    </a:p>
                  </a:txBody>
                  <a:tcPr marL="68580" marR="68580" marT="34291" marB="34291"/>
                </a:tc>
                <a:tc>
                  <a:txBody>
                    <a:bodyPr/>
                    <a:lstStyle/>
                    <a:p>
                      <a:pPr algn="l">
                        <a:lnSpc>
                          <a:spcPct val="115000"/>
                        </a:lnSpc>
                        <a:spcAft>
                          <a:spcPts val="0"/>
                        </a:spcAft>
                      </a:pPr>
                      <a:r>
                        <a:rPr lang="ru-RU" sz="1400" baseline="0" dirty="0">
                          <a:effectLst/>
                          <a:latin typeface="Arial Nova Cond" panose="020B0506020202020204" pitchFamily="34" charset="0"/>
                          <a:ea typeface="Calibri"/>
                          <a:cs typeface="Calibri"/>
                        </a:rPr>
                        <a:t>Менее</a:t>
                      </a:r>
                      <a:r>
                        <a:rPr lang="en-US" sz="1400" baseline="0" dirty="0">
                          <a:effectLst/>
                          <a:latin typeface="Arial Nova Cond" panose="020B0506020202020204" pitchFamily="34" charset="0"/>
                          <a:ea typeface="Calibri"/>
                          <a:cs typeface="Calibri"/>
                        </a:rPr>
                        <a:t> 1.7% </a:t>
                      </a:r>
                      <a:endParaRPr lang="en-US" sz="1400" dirty="0">
                        <a:effectLst/>
                        <a:latin typeface="Arial Nova Cond" panose="020B0506020202020204" pitchFamily="34" charset="0"/>
                        <a:ea typeface="Calibri"/>
                        <a:cs typeface="Times New Roman"/>
                      </a:endParaRPr>
                    </a:p>
                    <a:p>
                      <a:pPr algn="l">
                        <a:lnSpc>
                          <a:spcPct val="115000"/>
                        </a:lnSpc>
                        <a:spcAft>
                          <a:spcPts val="0"/>
                        </a:spcAft>
                      </a:pPr>
                      <a:r>
                        <a:rPr lang="en-US" sz="1200" dirty="0">
                          <a:effectLst/>
                          <a:latin typeface="Arial Nova Cond" panose="020B0506020202020204" pitchFamily="34" charset="0"/>
                          <a:ea typeface="Calibri"/>
                          <a:cs typeface="Times New Roman"/>
                        </a:rPr>
                        <a:t> </a:t>
                      </a:r>
                    </a:p>
                  </a:txBody>
                  <a:tcPr marL="51435" marR="51435" marT="0" marB="0"/>
                </a:tc>
                <a:extLst>
                  <a:ext uri="{0D108BD9-81ED-4DB2-BD59-A6C34878D82A}">
                    <a16:rowId xmlns:a16="http://schemas.microsoft.com/office/drawing/2014/main" val="10004"/>
                  </a:ext>
                </a:extLst>
              </a:tr>
              <a:tr h="339765">
                <a:tc>
                  <a:txBody>
                    <a:bodyPr/>
                    <a:lstStyle/>
                    <a:p>
                      <a:r>
                        <a:rPr lang="en-GB" sz="1400" dirty="0" err="1">
                          <a:latin typeface="Arial Nova Cond" panose="020B0506020202020204" pitchFamily="34" charset="0"/>
                        </a:rPr>
                        <a:t>LoB</a:t>
                      </a:r>
                      <a:endParaRPr lang="en-US" sz="1400" dirty="0">
                        <a:latin typeface="Arial Nova Cond" panose="020B0506020202020204" pitchFamily="34" charset="0"/>
                      </a:endParaRPr>
                    </a:p>
                  </a:txBody>
                  <a:tcPr marL="68580" marR="68580" marT="34291" marB="34291"/>
                </a:tc>
                <a:tc>
                  <a:txBody>
                    <a:bodyPr/>
                    <a:lstStyle/>
                    <a:p>
                      <a:r>
                        <a:rPr lang="en-GB" sz="1400" dirty="0">
                          <a:latin typeface="Arial Nova Cond" panose="020B0506020202020204" pitchFamily="34" charset="0"/>
                        </a:rPr>
                        <a:t>&lt; 0.01</a:t>
                      </a:r>
                      <a:r>
                        <a:rPr lang="ru-RU" sz="1400" dirty="0">
                          <a:latin typeface="Arial Nova Cond" panose="020B0506020202020204" pitchFamily="34" charset="0"/>
                        </a:rPr>
                        <a:t> нг/мл </a:t>
                      </a:r>
                      <a:endParaRPr lang="en-US" sz="1400" dirty="0">
                        <a:latin typeface="Arial Nova Cond" panose="020B0506020202020204" pitchFamily="34" charset="0"/>
                      </a:endParaRPr>
                    </a:p>
                  </a:txBody>
                  <a:tcPr marL="68580" marR="68580" marT="34291" marB="34291"/>
                </a:tc>
                <a:extLst>
                  <a:ext uri="{0D108BD9-81ED-4DB2-BD59-A6C34878D82A}">
                    <a16:rowId xmlns:a16="http://schemas.microsoft.com/office/drawing/2014/main" val="10005"/>
                  </a:ext>
                </a:extLst>
              </a:tr>
              <a:tr h="339765">
                <a:tc>
                  <a:txBody>
                    <a:bodyPr/>
                    <a:lstStyle/>
                    <a:p>
                      <a:r>
                        <a:rPr lang="en-GB" sz="1400" dirty="0" err="1">
                          <a:latin typeface="Arial Nova Cond" panose="020B0506020202020204" pitchFamily="34" charset="0"/>
                        </a:rPr>
                        <a:t>LoD</a:t>
                      </a:r>
                      <a:endParaRPr lang="en-US" sz="1400" dirty="0">
                        <a:latin typeface="Arial Nova Cond" panose="020B0506020202020204" pitchFamily="34" charset="0"/>
                      </a:endParaRPr>
                    </a:p>
                  </a:txBody>
                  <a:tcPr marL="68580" marR="68580" marT="34291" marB="34291"/>
                </a:tc>
                <a:tc>
                  <a:txBody>
                    <a:bodyPr/>
                    <a:lstStyle/>
                    <a:p>
                      <a:r>
                        <a:rPr lang="en-GB" sz="1400" dirty="0">
                          <a:latin typeface="Arial Nova Cond" panose="020B0506020202020204" pitchFamily="34" charset="0"/>
                        </a:rPr>
                        <a:t>&lt; 0.02</a:t>
                      </a:r>
                      <a:r>
                        <a:rPr lang="en-GB" sz="1400" baseline="0" dirty="0">
                          <a:latin typeface="Arial Nova Cond" panose="020B0506020202020204" pitchFamily="34" charset="0"/>
                        </a:rPr>
                        <a:t> </a:t>
                      </a:r>
                      <a:r>
                        <a:rPr lang="ru-RU" sz="1400" baseline="0" dirty="0">
                          <a:latin typeface="Arial Nova Cond" panose="020B0506020202020204" pitchFamily="34" charset="0"/>
                        </a:rPr>
                        <a:t>нг/мл </a:t>
                      </a:r>
                      <a:endParaRPr lang="en-US" sz="1400" dirty="0">
                        <a:latin typeface="Arial Nova Cond" panose="020B0506020202020204" pitchFamily="34" charset="0"/>
                      </a:endParaRPr>
                    </a:p>
                  </a:txBody>
                  <a:tcPr marL="68580" marR="68580" marT="34291" marB="34291"/>
                </a:tc>
                <a:extLst>
                  <a:ext uri="{0D108BD9-81ED-4DB2-BD59-A6C34878D82A}">
                    <a16:rowId xmlns:a16="http://schemas.microsoft.com/office/drawing/2014/main" val="10006"/>
                  </a:ext>
                </a:extLst>
              </a:tr>
              <a:tr h="339765">
                <a:tc>
                  <a:txBody>
                    <a:bodyPr/>
                    <a:lstStyle/>
                    <a:p>
                      <a:r>
                        <a:rPr lang="en-GB" sz="1400" dirty="0">
                          <a:latin typeface="Arial Nova Cond" panose="020B0506020202020204" pitchFamily="34" charset="0"/>
                        </a:rPr>
                        <a:t>LoQ</a:t>
                      </a:r>
                      <a:endParaRPr lang="en-US" sz="1400" dirty="0">
                        <a:latin typeface="Arial Nova Cond" panose="020B0506020202020204" pitchFamily="34" charset="0"/>
                      </a:endParaRPr>
                    </a:p>
                  </a:txBody>
                  <a:tcPr marL="68580" marR="68580" marT="34291" marB="34291"/>
                </a:tc>
                <a:tc>
                  <a:txBody>
                    <a:bodyPr/>
                    <a:lstStyle/>
                    <a:p>
                      <a:r>
                        <a:rPr lang="en-GB" sz="1400" dirty="0">
                          <a:latin typeface="Arial Nova Cond" panose="020B0506020202020204" pitchFamily="34" charset="0"/>
                        </a:rPr>
                        <a:t>&lt; 0.08 </a:t>
                      </a:r>
                      <a:r>
                        <a:rPr lang="ru-RU" sz="1400" dirty="0">
                          <a:latin typeface="Arial Nova Cond" panose="020B0506020202020204" pitchFamily="34" charset="0"/>
                        </a:rPr>
                        <a:t>нг/мл </a:t>
                      </a:r>
                      <a:endParaRPr lang="en-US" sz="1400" dirty="0">
                        <a:latin typeface="Arial Nova Cond" panose="020B0506020202020204" pitchFamily="34" charset="0"/>
                      </a:endParaRPr>
                    </a:p>
                  </a:txBody>
                  <a:tcPr marL="68580" marR="68580" marT="34291" marB="34291"/>
                </a:tc>
                <a:extLst>
                  <a:ext uri="{0D108BD9-81ED-4DB2-BD59-A6C34878D82A}">
                    <a16:rowId xmlns:a16="http://schemas.microsoft.com/office/drawing/2014/main" val="10007"/>
                  </a:ext>
                </a:extLst>
              </a:tr>
            </a:tbl>
          </a:graphicData>
        </a:graphic>
      </p:graphicFrame>
      <p:sp>
        <p:nvSpPr>
          <p:cNvPr id="11" name="Title 10">
            <a:extLst>
              <a:ext uri="{FF2B5EF4-FFF2-40B4-BE49-F238E27FC236}">
                <a16:creationId xmlns:a16="http://schemas.microsoft.com/office/drawing/2014/main" id="{E284D13C-EEFD-483F-62BE-CBA072599686}"/>
              </a:ext>
            </a:extLst>
          </p:cNvPr>
          <p:cNvSpPr>
            <a:spLocks noGrp="1"/>
          </p:cNvSpPr>
          <p:nvPr>
            <p:ph type="title"/>
          </p:nvPr>
        </p:nvSpPr>
        <p:spPr/>
        <p:txBody>
          <a:bodyPr/>
          <a:lstStyle/>
          <a:p>
            <a:pPr defTabSz="685783" eaLnBrk="1" fontAlgn="auto" hangingPunct="1">
              <a:spcAft>
                <a:spcPts val="0"/>
              </a:spcAft>
              <a:defRPr/>
            </a:pPr>
            <a:r>
              <a:rPr lang="en-US" sz="2200" b="1" dirty="0">
                <a:latin typeface="Arial Nova Cond" panose="020B0506020202020204" pitchFamily="34" charset="0"/>
              </a:rPr>
              <a:t>ACCESS AMH</a:t>
            </a:r>
            <a:r>
              <a:rPr lang="ru-RU" sz="2200" b="1" dirty="0">
                <a:latin typeface="Arial Nova Cond" panose="020B0506020202020204" pitchFamily="34" charset="0"/>
              </a:rPr>
              <a:t>: преимущества </a:t>
            </a:r>
            <a:endParaRPr lang="en-US" sz="2200" b="1" dirty="0">
              <a:latin typeface="Arial Nova Cond" panose="020B0506020202020204" pitchFamily="34" charset="0"/>
            </a:endParaRPr>
          </a:p>
        </p:txBody>
      </p:sp>
      <p:graphicFrame>
        <p:nvGraphicFramePr>
          <p:cNvPr id="16" name="Table 15">
            <a:extLst>
              <a:ext uri="{FF2B5EF4-FFF2-40B4-BE49-F238E27FC236}">
                <a16:creationId xmlns:a16="http://schemas.microsoft.com/office/drawing/2014/main" id="{19336856-7A3D-B0DD-F385-2B4EAA1AA2FF}"/>
              </a:ext>
            </a:extLst>
          </p:cNvPr>
          <p:cNvGraphicFramePr>
            <a:graphicFrameLocks noGrp="1"/>
          </p:cNvGraphicFramePr>
          <p:nvPr>
            <p:extLst>
              <p:ext uri="{D42A27DB-BD31-4B8C-83A1-F6EECF244321}">
                <p14:modId xmlns:p14="http://schemas.microsoft.com/office/powerpoint/2010/main" val="1391299136"/>
              </p:ext>
            </p:extLst>
          </p:nvPr>
        </p:nvGraphicFramePr>
        <p:xfrm>
          <a:off x="439340" y="3954116"/>
          <a:ext cx="4248150" cy="891779"/>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891779">
                <a:tc>
                  <a:txBody>
                    <a:bodyPr/>
                    <a:lstStyle/>
                    <a:p>
                      <a:r>
                        <a:rPr lang="ru-RU" sz="1400" dirty="0"/>
                        <a:t>Калибратор</a:t>
                      </a:r>
                      <a:r>
                        <a:rPr lang="en-GB" sz="1400" dirty="0"/>
                        <a:t>, QC</a:t>
                      </a:r>
                      <a:endParaRPr lang="en-US" sz="1400" dirty="0"/>
                    </a:p>
                  </a:txBody>
                  <a:tcPr marL="68580" marR="68580" marT="34299" marB="34299"/>
                </a:tc>
                <a:tc>
                  <a:txBody>
                    <a:bodyPr/>
                    <a:lstStyle/>
                    <a:p>
                      <a:r>
                        <a:rPr lang="ru-RU" sz="1400" dirty="0"/>
                        <a:t>Рекомбинантный человеческий АМГ</a:t>
                      </a:r>
                      <a:r>
                        <a:rPr lang="en-GB" sz="1400" dirty="0"/>
                        <a:t> </a:t>
                      </a:r>
                      <a:r>
                        <a:rPr lang="ru-RU" sz="1400" dirty="0"/>
                        <a:t>в синтетическом матриксе</a:t>
                      </a:r>
                      <a:endParaRPr lang="en-US" sz="1400" dirty="0"/>
                    </a:p>
                  </a:txBody>
                  <a:tcPr marL="68580" marR="68580" marT="34299" marB="34299"/>
                </a:tc>
                <a:extLst>
                  <a:ext uri="{0D108BD9-81ED-4DB2-BD59-A6C34878D82A}">
                    <a16:rowId xmlns:a16="http://schemas.microsoft.com/office/drawing/2014/main" val="10000"/>
                  </a:ext>
                </a:extLst>
              </a:tr>
            </a:tbl>
          </a:graphicData>
        </a:graphic>
      </p:graphicFrame>
      <p:sp>
        <p:nvSpPr>
          <p:cNvPr id="18" name="TextBox 17">
            <a:extLst>
              <a:ext uri="{FF2B5EF4-FFF2-40B4-BE49-F238E27FC236}">
                <a16:creationId xmlns:a16="http://schemas.microsoft.com/office/drawing/2014/main" id="{B660110E-2EB8-32E6-CC0D-C212FFDB79C4}"/>
              </a:ext>
            </a:extLst>
          </p:cNvPr>
          <p:cNvSpPr txBox="1"/>
          <p:nvPr/>
        </p:nvSpPr>
        <p:spPr>
          <a:xfrm>
            <a:off x="5072658" y="944081"/>
            <a:ext cx="3220641" cy="2585323"/>
          </a:xfrm>
          <a:prstGeom prst="rect">
            <a:avLst/>
          </a:prstGeom>
          <a:noFill/>
        </p:spPr>
        <p:txBody>
          <a:bodyPr>
            <a:spAutoFit/>
          </a:bodyPr>
          <a:lstStyle/>
          <a:p>
            <a:pPr defTabSz="685800" eaLnBrk="0" fontAlgn="base" hangingPunct="0">
              <a:spcBef>
                <a:spcPct val="0"/>
              </a:spcBef>
              <a:spcAft>
                <a:spcPct val="0"/>
              </a:spcAft>
              <a:defRPr/>
            </a:pPr>
            <a:r>
              <a:rPr lang="ru-RU" sz="1350" b="1" dirty="0">
                <a:solidFill>
                  <a:srgbClr val="474C55"/>
                </a:solidFill>
                <a:latin typeface="Arial Nova Cond" panose="020B0506020202020204" pitchFamily="34" charset="0"/>
              </a:rPr>
              <a:t>Преимущества калибратора</a:t>
            </a:r>
            <a:r>
              <a:rPr lang="en-GB" sz="1350" b="1" dirty="0">
                <a:solidFill>
                  <a:srgbClr val="474C55"/>
                </a:solidFill>
                <a:latin typeface="Arial Nova Cond" panose="020B0506020202020204" pitchFamily="34" charset="0"/>
              </a:rPr>
              <a:t>: </a:t>
            </a:r>
          </a:p>
          <a:p>
            <a:pPr defTabSz="685800" eaLnBrk="0" fontAlgn="base" hangingPunct="0">
              <a:spcBef>
                <a:spcPct val="0"/>
              </a:spcBef>
              <a:spcAft>
                <a:spcPct val="0"/>
              </a:spcAft>
              <a:defRPr/>
            </a:pPr>
            <a:endParaRPr lang="en-GB" sz="1350" dirty="0">
              <a:solidFill>
                <a:srgbClr val="474C55"/>
              </a:solidFill>
              <a:latin typeface="Arial Nova Cond" panose="020B0506020202020204" pitchFamily="34" charset="0"/>
            </a:endParaRPr>
          </a:p>
          <a:p>
            <a:pPr marL="214313" indent="-214313" defTabSz="685800" eaLnBrk="0" fontAlgn="base" hangingPunct="0">
              <a:spcBef>
                <a:spcPct val="0"/>
              </a:spcBef>
              <a:spcAft>
                <a:spcPct val="0"/>
              </a:spcAft>
              <a:buFontTx/>
              <a:buChar char="-"/>
              <a:defRPr/>
            </a:pPr>
            <a:r>
              <a:rPr lang="ru-RU" sz="1350" dirty="0">
                <a:solidFill>
                  <a:srgbClr val="474C55"/>
                </a:solidFill>
                <a:latin typeface="Arial Nova Cond" panose="020B0506020202020204" pitchFamily="34" charset="0"/>
              </a:rPr>
              <a:t>Использование человеческих антител в калибраторе исключает перекрестную реактивность с антителами другого вида</a:t>
            </a:r>
          </a:p>
          <a:p>
            <a:pPr defTabSz="685800" eaLnBrk="0" fontAlgn="base" hangingPunct="0">
              <a:spcBef>
                <a:spcPct val="0"/>
              </a:spcBef>
              <a:spcAft>
                <a:spcPct val="0"/>
              </a:spcAft>
              <a:defRPr/>
            </a:pPr>
            <a:endParaRPr lang="en-GB" sz="1350" dirty="0">
              <a:solidFill>
                <a:srgbClr val="474C55"/>
              </a:solidFill>
              <a:latin typeface="Arial Nova Cond" panose="020B0506020202020204" pitchFamily="34" charset="0"/>
            </a:endParaRPr>
          </a:p>
          <a:p>
            <a:pPr marL="214313" indent="-214313" defTabSz="685800" eaLnBrk="0" fontAlgn="base" hangingPunct="0">
              <a:spcBef>
                <a:spcPct val="0"/>
              </a:spcBef>
              <a:spcAft>
                <a:spcPct val="0"/>
              </a:spcAft>
              <a:buFontTx/>
              <a:buChar char="-"/>
              <a:defRPr/>
            </a:pPr>
            <a:r>
              <a:rPr lang="ru-RU" sz="1350" dirty="0">
                <a:solidFill>
                  <a:srgbClr val="474C55"/>
                </a:solidFill>
                <a:latin typeface="Arial Nova Cond" panose="020B0506020202020204" pitchFamily="34" charset="0"/>
              </a:rPr>
              <a:t>Синтетический матрикс исключает перекрестную реактивность с другими биологическими веществами, чего нельзя было бы избежать даже при нагревании сывороточного матрикса</a:t>
            </a:r>
            <a:endParaRPr lang="en-US" sz="1350" dirty="0">
              <a:solidFill>
                <a:srgbClr val="474C55"/>
              </a:solidFill>
              <a:latin typeface="Arial Nova Cond" panose="020B0506020202020204" pitchFamily="34" charset="0"/>
            </a:endParaRPr>
          </a:p>
        </p:txBody>
      </p:sp>
      <p:sp>
        <p:nvSpPr>
          <p:cNvPr id="19" name="Arrow: Down 18">
            <a:extLst>
              <a:ext uri="{FF2B5EF4-FFF2-40B4-BE49-F238E27FC236}">
                <a16:creationId xmlns:a16="http://schemas.microsoft.com/office/drawing/2014/main" id="{3DE4200D-338F-BE0D-52C6-2FC200CFA018}"/>
              </a:ext>
            </a:extLst>
          </p:cNvPr>
          <p:cNvSpPr/>
          <p:nvPr/>
        </p:nvSpPr>
        <p:spPr>
          <a:xfrm>
            <a:off x="6505474" y="3606229"/>
            <a:ext cx="325241" cy="474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a:solidFill>
                <a:srgbClr val="FFFFFF"/>
              </a:solidFill>
              <a:latin typeface="Arial Nova Cond"/>
            </a:endParaRPr>
          </a:p>
        </p:txBody>
      </p:sp>
      <p:sp>
        <p:nvSpPr>
          <p:cNvPr id="20" name="TextBox 19">
            <a:extLst>
              <a:ext uri="{FF2B5EF4-FFF2-40B4-BE49-F238E27FC236}">
                <a16:creationId xmlns:a16="http://schemas.microsoft.com/office/drawing/2014/main" id="{CF26F760-F674-29AD-971D-B0FE6154489E}"/>
              </a:ext>
            </a:extLst>
          </p:cNvPr>
          <p:cNvSpPr txBox="1"/>
          <p:nvPr/>
        </p:nvSpPr>
        <p:spPr>
          <a:xfrm>
            <a:off x="5074444" y="4080272"/>
            <a:ext cx="3630216" cy="300082"/>
          </a:xfrm>
          <a:prstGeom prst="rect">
            <a:avLst/>
          </a:prstGeom>
          <a:noFill/>
          <a:ln>
            <a:solidFill>
              <a:schemeClr val="accent1">
                <a:lumMod val="75000"/>
              </a:schemeClr>
            </a:solidFill>
          </a:ln>
        </p:spPr>
        <p:txBody>
          <a:bodyPr wrap="square">
            <a:spAutoFit/>
          </a:bodyPr>
          <a:lstStyle/>
          <a:p>
            <a:pPr defTabSz="685800" eaLnBrk="0" fontAlgn="base" hangingPunct="0">
              <a:spcBef>
                <a:spcPct val="0"/>
              </a:spcBef>
              <a:spcAft>
                <a:spcPct val="0"/>
              </a:spcAft>
              <a:defRPr/>
            </a:pPr>
            <a:r>
              <a:rPr lang="en-US" sz="1350" dirty="0">
                <a:solidFill>
                  <a:srgbClr val="474C55"/>
                </a:solidFill>
                <a:latin typeface="Arial Nova Cond" panose="020B0506020202020204" pitchFamily="34" charset="0"/>
              </a:rPr>
              <a:t>         </a:t>
            </a:r>
            <a:r>
              <a:rPr lang="ru-RU" sz="1350" dirty="0">
                <a:solidFill>
                  <a:srgbClr val="474C55"/>
                </a:solidFill>
                <a:latin typeface="Arial Nova Cond" panose="020B0506020202020204" pitchFamily="34" charset="0"/>
              </a:rPr>
              <a:t>Точные и воспроизводимые результаты </a:t>
            </a:r>
            <a:endParaRPr lang="en-US" sz="1350" dirty="0">
              <a:solidFill>
                <a:srgbClr val="474C55"/>
              </a:solidFill>
              <a:latin typeface="Arial Nova Cond" panose="020B0506020202020204"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A22A42-5D12-4737-AA92-D4FCA50601D6}"/>
              </a:ext>
            </a:extLst>
          </p:cNvPr>
          <p:cNvSpPr>
            <a:spLocks noGrp="1"/>
          </p:cNvSpPr>
          <p:nvPr>
            <p:ph type="title"/>
          </p:nvPr>
        </p:nvSpPr>
        <p:spPr>
          <a:xfrm>
            <a:off x="2052205" y="3166437"/>
            <a:ext cx="5401696" cy="625726"/>
          </a:xfrm>
        </p:spPr>
        <p:txBody>
          <a:bodyPr>
            <a:normAutofit fontScale="90000"/>
          </a:bodyPr>
          <a:lstStyle/>
          <a:p>
            <a:r>
              <a:rPr lang="ru-RU" dirty="0"/>
              <a:t>СПАСИБО ЗА ВНИМАНИЕ! </a:t>
            </a:r>
            <a:endParaRPr lang="en-US" dirty="0"/>
          </a:p>
        </p:txBody>
      </p:sp>
      <p:sp>
        <p:nvSpPr>
          <p:cNvPr id="4" name="Text Placeholder 3">
            <a:extLst>
              <a:ext uri="{FF2B5EF4-FFF2-40B4-BE49-F238E27FC236}">
                <a16:creationId xmlns:a16="http://schemas.microsoft.com/office/drawing/2014/main" id="{0FC7E484-5745-43DB-A5BE-D28CB2A23CA8}"/>
              </a:ext>
            </a:extLst>
          </p:cNvPr>
          <p:cNvSpPr>
            <a:spLocks noGrp="1"/>
          </p:cNvSpPr>
          <p:nvPr>
            <p:ph type="body" sz="quarter" idx="10"/>
          </p:nvPr>
        </p:nvSpPr>
        <p:spPr/>
        <p:txBody>
          <a:bodyPr/>
          <a:lstStyle/>
          <a:p>
            <a:r>
              <a:rPr lang="en-US" dirty="0"/>
              <a:t>BCRU_PR-EXT_8511023_rev.1</a:t>
            </a:r>
          </a:p>
        </p:txBody>
      </p:sp>
    </p:spTree>
    <p:extLst>
      <p:ext uri="{BB962C8B-B14F-4D97-AF65-F5344CB8AC3E}">
        <p14:creationId xmlns:p14="http://schemas.microsoft.com/office/powerpoint/2010/main" val="71560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a:extLst>
              <a:ext uri="{FF2B5EF4-FFF2-40B4-BE49-F238E27FC236}">
                <a16:creationId xmlns:a16="http://schemas.microsoft.com/office/drawing/2014/main" id="{436FF19D-38D6-327E-F8A5-94BA347E6194}"/>
              </a:ext>
            </a:extLst>
          </p:cNvPr>
          <p:cNvPicPr>
            <a:picLocks noChangeAspect="1" noChangeArrowheads="1"/>
          </p:cNvPicPr>
          <p:nvPr/>
        </p:nvPicPr>
        <p:blipFill>
          <a:blip r:embed="rId2"/>
          <a:srcRect/>
          <a:stretch>
            <a:fillRect/>
          </a:stretch>
        </p:blipFill>
        <p:spPr bwMode="auto">
          <a:xfrm>
            <a:off x="5346802" y="1664112"/>
            <a:ext cx="3486445" cy="23379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8DE646E9-9FBD-C7E6-F2DC-EB114D54F2A3}"/>
              </a:ext>
            </a:extLst>
          </p:cNvPr>
          <p:cNvSpPr>
            <a:spLocks noGrp="1"/>
          </p:cNvSpPr>
          <p:nvPr>
            <p:ph type="title"/>
          </p:nvPr>
        </p:nvSpPr>
        <p:spPr/>
        <p:txBody>
          <a:bodyPr/>
          <a:lstStyle/>
          <a:p>
            <a:pPr defTabSz="685783" fontAlgn="auto">
              <a:spcAft>
                <a:spcPts val="0"/>
              </a:spcAft>
              <a:defRPr/>
            </a:pPr>
            <a:r>
              <a:rPr lang="ru-RU" sz="2400" b="1" dirty="0">
                <a:latin typeface="Arial Nova" panose="020B0504020202020204" pitchFamily="34" charset="0"/>
              </a:rPr>
              <a:t>Овариальный резерв</a:t>
            </a:r>
            <a:endParaRPr lang="en-US" sz="2400" b="1" dirty="0">
              <a:latin typeface="Arial Nova" panose="020B0504020202020204" pitchFamily="34" charset="0"/>
            </a:endParaRPr>
          </a:p>
        </p:txBody>
      </p:sp>
      <p:sp>
        <p:nvSpPr>
          <p:cNvPr id="3" name="Content Placeholder 2">
            <a:extLst>
              <a:ext uri="{FF2B5EF4-FFF2-40B4-BE49-F238E27FC236}">
                <a16:creationId xmlns:a16="http://schemas.microsoft.com/office/drawing/2014/main" id="{71BB0CCA-6344-6E5D-26DD-C615BD2E140F}"/>
              </a:ext>
            </a:extLst>
          </p:cNvPr>
          <p:cNvSpPr>
            <a:spLocks noGrp="1"/>
          </p:cNvSpPr>
          <p:nvPr>
            <p:ph idx="1"/>
          </p:nvPr>
        </p:nvSpPr>
        <p:spPr>
          <a:xfrm>
            <a:off x="354673" y="1342695"/>
            <a:ext cx="8153768" cy="3262312"/>
          </a:xfrm>
        </p:spPr>
        <p:txBody>
          <a:bodyPr>
            <a:normAutofit fontScale="70000" lnSpcReduction="20000"/>
          </a:bodyPr>
          <a:lstStyle/>
          <a:p>
            <a:pPr marL="0" indent="0" defTabSz="685783" fontAlgn="auto">
              <a:spcAft>
                <a:spcPts val="0"/>
              </a:spcAft>
              <a:buNone/>
              <a:defRPr/>
            </a:pPr>
            <a:r>
              <a:rPr lang="ru-RU" sz="1800" dirty="0">
                <a:latin typeface="+mn-lt"/>
                <a:ea typeface="MS PGothic" pitchFamily="34" charset="-128"/>
              </a:rPr>
              <a:t>Термин обычно используется для определения </a:t>
            </a:r>
            <a:r>
              <a:rPr lang="ru-RU" sz="1800" b="1" dirty="0">
                <a:solidFill>
                  <a:schemeClr val="bg2">
                    <a:lumMod val="75000"/>
                  </a:schemeClr>
                </a:solidFill>
                <a:latin typeface="+mn-lt"/>
                <a:ea typeface="MS PGothic" pitchFamily="34" charset="-128"/>
              </a:rPr>
              <a:t>количества </a:t>
            </a:r>
            <a:r>
              <a:rPr lang="en-US" sz="1800" b="1" dirty="0">
                <a:solidFill>
                  <a:schemeClr val="bg2">
                    <a:lumMod val="75000"/>
                  </a:schemeClr>
                </a:solidFill>
                <a:latin typeface="+mn-lt"/>
                <a:ea typeface="MS PGothic" pitchFamily="34" charset="-128"/>
              </a:rPr>
              <a:t>/</a:t>
            </a:r>
            <a:r>
              <a:rPr lang="ru-RU" sz="1800" b="1" dirty="0">
                <a:solidFill>
                  <a:schemeClr val="bg2">
                    <a:lumMod val="75000"/>
                  </a:schemeClr>
                </a:solidFill>
                <a:latin typeface="+mn-lt"/>
                <a:ea typeface="MS PGothic" pitchFamily="34" charset="-128"/>
              </a:rPr>
              <a:t>или качества</a:t>
            </a:r>
            <a:r>
              <a:rPr lang="en-US" sz="1800" b="1" dirty="0">
                <a:solidFill>
                  <a:schemeClr val="bg2">
                    <a:lumMod val="75000"/>
                  </a:schemeClr>
                </a:solidFill>
                <a:latin typeface="+mn-lt"/>
                <a:ea typeface="MS PGothic" pitchFamily="34" charset="-128"/>
              </a:rPr>
              <a:t> </a:t>
            </a:r>
            <a:r>
              <a:rPr lang="ru-RU" sz="1800" b="1" dirty="0">
                <a:solidFill>
                  <a:schemeClr val="bg2">
                    <a:lumMod val="75000"/>
                  </a:schemeClr>
                </a:solidFill>
                <a:latin typeface="+mn-lt"/>
                <a:ea typeface="MS PGothic" pitchFamily="34" charset="-128"/>
              </a:rPr>
              <a:t>ооцитов</a:t>
            </a:r>
            <a:r>
              <a:rPr lang="en-US" sz="1800" b="1" dirty="0">
                <a:solidFill>
                  <a:schemeClr val="bg2">
                    <a:lumMod val="75000"/>
                  </a:schemeClr>
                </a:solidFill>
                <a:latin typeface="+mn-lt"/>
                <a:ea typeface="MS PGothic" pitchFamily="34" charset="-128"/>
              </a:rPr>
              <a:t>, </a:t>
            </a:r>
            <a:r>
              <a:rPr lang="ru-RU" sz="1800" b="1" dirty="0">
                <a:solidFill>
                  <a:schemeClr val="bg2">
                    <a:lumMod val="75000"/>
                  </a:schemeClr>
                </a:solidFill>
                <a:latin typeface="+mn-lt"/>
                <a:ea typeface="MS PGothic" pitchFamily="34" charset="-128"/>
              </a:rPr>
              <a:t>отражающих способность к воспроизводству</a:t>
            </a:r>
            <a:endParaRPr lang="en-US" sz="1800" dirty="0">
              <a:latin typeface="+mn-lt"/>
              <a:ea typeface="MS PGothic" pitchFamily="34" charset="-128"/>
            </a:endParaRPr>
          </a:p>
          <a:p>
            <a:pPr marL="0" indent="0" defTabSz="685783" fontAlgn="auto">
              <a:spcAft>
                <a:spcPts val="0"/>
              </a:spcAft>
              <a:buNone/>
              <a:defRPr/>
            </a:pPr>
            <a:endParaRPr lang="ru-RU" sz="1800" b="1" dirty="0">
              <a:latin typeface="+mn-lt"/>
              <a:ea typeface="MS PGothic" pitchFamily="34" charset="-128"/>
            </a:endParaRPr>
          </a:p>
          <a:p>
            <a:pPr marL="0" indent="0" defTabSz="685783" fontAlgn="auto">
              <a:spcAft>
                <a:spcPts val="0"/>
              </a:spcAft>
              <a:buNone/>
              <a:defRPr/>
            </a:pPr>
            <a:r>
              <a:rPr lang="ru-RU" sz="1800" b="1" dirty="0">
                <a:latin typeface="+mn-lt"/>
                <a:ea typeface="MS PGothic" pitchFamily="34" charset="-128"/>
              </a:rPr>
              <a:t>Овариальный резерв может быть оценен несколькими способами, </a:t>
            </a:r>
          </a:p>
          <a:p>
            <a:pPr marL="0" indent="0" defTabSz="685783" fontAlgn="auto">
              <a:spcAft>
                <a:spcPts val="0"/>
              </a:spcAft>
              <a:buNone/>
              <a:defRPr/>
            </a:pPr>
            <a:r>
              <a:rPr lang="ru-RU" sz="1800" b="1" dirty="0">
                <a:latin typeface="+mn-lt"/>
                <a:ea typeface="MS PGothic" pitchFamily="34" charset="-128"/>
              </a:rPr>
              <a:t>включая:</a:t>
            </a:r>
          </a:p>
          <a:p>
            <a:pPr marL="0" indent="0" defTabSz="685783" fontAlgn="auto">
              <a:spcAft>
                <a:spcPts val="0"/>
              </a:spcAft>
              <a:buNone/>
              <a:defRPr/>
            </a:pPr>
            <a:r>
              <a:rPr lang="en-US" sz="1500" dirty="0">
                <a:latin typeface="+mn-lt"/>
                <a:ea typeface="MS PGothic" pitchFamily="34" charset="-128"/>
              </a:rPr>
              <a:t> </a:t>
            </a:r>
          </a:p>
          <a:p>
            <a:pPr marL="0" indent="0" defTabSz="685783" fontAlgn="auto">
              <a:spcAft>
                <a:spcPts val="0"/>
              </a:spcAft>
              <a:buNone/>
              <a:defRPr/>
            </a:pPr>
            <a:r>
              <a:rPr lang="en-US" sz="1700" dirty="0">
                <a:solidFill>
                  <a:schemeClr val="bg2"/>
                </a:solidFill>
                <a:latin typeface="+mn-lt"/>
                <a:ea typeface="MS PGothic" pitchFamily="34" charset="-128"/>
              </a:rPr>
              <a:t>- </a:t>
            </a:r>
            <a:r>
              <a:rPr lang="en-US" sz="1700" dirty="0">
                <a:latin typeface="+mn-lt"/>
                <a:ea typeface="MS PGothic" pitchFamily="34" charset="-128"/>
              </a:rPr>
              <a:t>   </a:t>
            </a:r>
            <a:r>
              <a:rPr lang="ru-RU" sz="1700" dirty="0">
                <a:latin typeface="+mn-lt"/>
                <a:ea typeface="MS PGothic" pitchFamily="34" charset="-128"/>
              </a:rPr>
              <a:t> Возраст женщины</a:t>
            </a:r>
            <a:r>
              <a:rPr lang="en-US" sz="1700" dirty="0">
                <a:latin typeface="+mn-lt"/>
                <a:ea typeface="MS PGothic" pitchFamily="34" charset="-128"/>
              </a:rPr>
              <a:t>;</a:t>
            </a:r>
          </a:p>
          <a:p>
            <a:pPr marL="257175" indent="-257175" defTabSz="685783" fontAlgn="auto">
              <a:spcAft>
                <a:spcPts val="0"/>
              </a:spcAft>
              <a:buFontTx/>
              <a:buChar char="-"/>
              <a:defRPr/>
            </a:pPr>
            <a:r>
              <a:rPr lang="ru-RU" sz="1700" dirty="0">
                <a:latin typeface="+mn-lt"/>
                <a:ea typeface="MS PGothic" pitchFamily="34" charset="-128"/>
              </a:rPr>
              <a:t>Количество антральных фолликулов на УЗИ</a:t>
            </a:r>
            <a:r>
              <a:rPr lang="en-US" sz="1700" dirty="0">
                <a:latin typeface="+mn-lt"/>
                <a:ea typeface="MS PGothic" pitchFamily="34" charset="-128"/>
              </a:rPr>
              <a:t>; </a:t>
            </a:r>
          </a:p>
          <a:p>
            <a:pPr marL="257175" indent="-257175" defTabSz="685783" fontAlgn="auto">
              <a:spcAft>
                <a:spcPts val="0"/>
              </a:spcAft>
              <a:buFontTx/>
              <a:buChar char="-"/>
              <a:defRPr/>
            </a:pPr>
            <a:r>
              <a:rPr lang="ru-RU" sz="1700" dirty="0">
                <a:latin typeface="+mn-lt"/>
                <a:ea typeface="MS PGothic" pitchFamily="34" charset="-128"/>
              </a:rPr>
              <a:t>Уровень Анти-Мюллерова гормона; </a:t>
            </a:r>
          </a:p>
          <a:p>
            <a:pPr marL="257175" indent="-257175" defTabSz="685783" fontAlgn="auto">
              <a:spcAft>
                <a:spcPts val="0"/>
              </a:spcAft>
              <a:buFontTx/>
              <a:buChar char="-"/>
              <a:defRPr/>
            </a:pPr>
            <a:r>
              <a:rPr lang="ru-RU" sz="1700" dirty="0">
                <a:latin typeface="+mn-lt"/>
                <a:ea typeface="MS PGothic" pitchFamily="34" charset="-128"/>
              </a:rPr>
              <a:t>Уровни ФСГ и эстрадиола</a:t>
            </a:r>
            <a:r>
              <a:rPr lang="en-US" sz="1700" dirty="0">
                <a:latin typeface="+mn-lt"/>
                <a:ea typeface="MS PGothic" pitchFamily="34" charset="-128"/>
              </a:rPr>
              <a:t>; </a:t>
            </a:r>
          </a:p>
          <a:p>
            <a:pPr marL="257175" indent="-257175" defTabSz="685783" fontAlgn="auto">
              <a:spcAft>
                <a:spcPts val="0"/>
              </a:spcAft>
              <a:buFontTx/>
              <a:buChar char="-"/>
              <a:defRPr/>
            </a:pPr>
            <a:r>
              <a:rPr lang="ru-RU" sz="1700" dirty="0">
                <a:latin typeface="+mn-lt"/>
                <a:ea typeface="MS PGothic" pitchFamily="34" charset="-128"/>
              </a:rPr>
              <a:t>Тест с нагрузкой кломинофена цитратом</a:t>
            </a:r>
            <a:r>
              <a:rPr lang="en-US" sz="1700" dirty="0">
                <a:latin typeface="+mn-lt"/>
                <a:ea typeface="MS PGothic" pitchFamily="34" charset="-128"/>
              </a:rPr>
              <a:t>; </a:t>
            </a:r>
          </a:p>
          <a:p>
            <a:pPr marL="257175" indent="-257175" defTabSz="685783" fontAlgn="auto">
              <a:spcAft>
                <a:spcPts val="0"/>
              </a:spcAft>
              <a:buFontTx/>
              <a:buChar char="-"/>
              <a:defRPr/>
            </a:pPr>
            <a:r>
              <a:rPr lang="ru-RU" sz="1700" dirty="0">
                <a:latin typeface="+mn-lt"/>
                <a:ea typeface="MS PGothic" pitchFamily="34" charset="-128"/>
              </a:rPr>
              <a:t>Ответ на стимуляцию гонадотропинами; </a:t>
            </a:r>
            <a:r>
              <a:rPr lang="en-US" sz="1700" dirty="0">
                <a:latin typeface="+mn-lt"/>
                <a:ea typeface="MS PGothic" pitchFamily="34" charset="-128"/>
              </a:rPr>
              <a:t> </a:t>
            </a:r>
          </a:p>
          <a:p>
            <a:pPr marL="257175" indent="-257175" defTabSz="685783" fontAlgn="auto">
              <a:spcAft>
                <a:spcPts val="0"/>
              </a:spcAft>
              <a:buFontTx/>
              <a:buChar char="-"/>
              <a:defRPr/>
            </a:pPr>
            <a:r>
              <a:rPr lang="ru-RU" sz="1700" dirty="0">
                <a:latin typeface="+mn-lt"/>
                <a:ea typeface="MS PGothic" pitchFamily="34" charset="-128"/>
              </a:rPr>
              <a:t>Оценка яйцеклеток и/или эмбрионов во время процедуры ВРТ, основанная на количестве, морфологии или генетической оценке яйцеклеток и/или эмбрионов.</a:t>
            </a:r>
            <a:endParaRPr lang="en-US" sz="1700" dirty="0">
              <a:latin typeface="+mn-lt"/>
              <a:ea typeface="MS PGothic" pitchFamily="34" charset="-128"/>
            </a:endParaRPr>
          </a:p>
        </p:txBody>
      </p:sp>
      <p:pic>
        <p:nvPicPr>
          <p:cNvPr id="91141" name="Picture 6">
            <a:extLst>
              <a:ext uri="{FF2B5EF4-FFF2-40B4-BE49-F238E27FC236}">
                <a16:creationId xmlns:a16="http://schemas.microsoft.com/office/drawing/2014/main" id="{A8E8B609-B88C-9D54-1716-0A742532A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553" y="497518"/>
            <a:ext cx="4374356" cy="6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8">
            <a:extLst>
              <a:ext uri="{FF2B5EF4-FFF2-40B4-BE49-F238E27FC236}">
                <a16:creationId xmlns:a16="http://schemas.microsoft.com/office/drawing/2014/main" id="{78975E1A-EE2E-4BE4-171D-8E934BDAE8AA}"/>
              </a:ext>
            </a:extLst>
          </p:cNvPr>
          <p:cNvSpPr txBox="1">
            <a:spLocks noChangeArrowheads="1"/>
          </p:cNvSpPr>
          <p:nvPr/>
        </p:nvSpPr>
        <p:spPr bwMode="auto">
          <a:xfrm>
            <a:off x="4260056" y="4910138"/>
            <a:ext cx="457319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a:solidFill>
                  <a:srgbClr val="4D4D4D"/>
                </a:solidFill>
                <a:latin typeface="AdvOT10f0fcb1"/>
              </a:rPr>
              <a:t>Zegers-Hochschild et al., Fertility and Sterility, 2017</a:t>
            </a:r>
            <a:endParaRPr lang="en-US" altLang="en-US" sz="750">
              <a:solidFill>
                <a:srgbClr val="474C5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D85E77-DD56-A216-59AC-C95CB3061801}"/>
              </a:ext>
            </a:extLst>
          </p:cNvPr>
          <p:cNvPicPr>
            <a:picLocks noChangeAspect="1"/>
          </p:cNvPicPr>
          <p:nvPr/>
        </p:nvPicPr>
        <p:blipFill>
          <a:blip r:embed="rId3"/>
          <a:stretch>
            <a:fillRect/>
          </a:stretch>
        </p:blipFill>
        <p:spPr>
          <a:xfrm>
            <a:off x="2255576" y="1539869"/>
            <a:ext cx="4844270" cy="2699728"/>
          </a:xfrm>
          <a:prstGeom prst="rect">
            <a:avLst/>
          </a:prstGeom>
        </p:spPr>
      </p:pic>
      <p:sp>
        <p:nvSpPr>
          <p:cNvPr id="86018" name="Title 2">
            <a:extLst>
              <a:ext uri="{FF2B5EF4-FFF2-40B4-BE49-F238E27FC236}">
                <a16:creationId xmlns:a16="http://schemas.microsoft.com/office/drawing/2014/main" id="{AFD6BCA3-8A29-9CBE-4785-AF23DEB68A8D}"/>
              </a:ext>
            </a:extLst>
          </p:cNvPr>
          <p:cNvSpPr>
            <a:spLocks noGrp="1"/>
          </p:cNvSpPr>
          <p:nvPr>
            <p:ph type="title"/>
          </p:nvPr>
        </p:nvSpPr>
        <p:spPr/>
        <p:txBody>
          <a:bodyPr/>
          <a:lstStyle/>
          <a:p>
            <a:pPr defTabSz="685783" fontAlgn="auto">
              <a:spcAft>
                <a:spcPts val="0"/>
              </a:spcAft>
              <a:defRPr/>
            </a:pPr>
            <a:r>
              <a:rPr lang="ru-RU" altLang="en-US" b="1" dirty="0">
                <a:latin typeface="Arial Nova Cond" panose="020B0506020202020204" pitchFamily="34" charset="0"/>
              </a:rPr>
              <a:t>овариальный резерв</a:t>
            </a:r>
            <a:endParaRPr lang="en-US" altLang="en-US" b="1" dirty="0">
              <a:latin typeface="Arial Nova Cond" panose="020B0506020202020204" pitchFamily="34" charset="0"/>
            </a:endParaRPr>
          </a:p>
        </p:txBody>
      </p:sp>
      <p:pic>
        <p:nvPicPr>
          <p:cNvPr id="7" name="Объект 3">
            <a:extLst>
              <a:ext uri="{FF2B5EF4-FFF2-40B4-BE49-F238E27FC236}">
                <a16:creationId xmlns:a16="http://schemas.microsoft.com/office/drawing/2014/main" id="{BFF79C7B-1BDC-5EBD-085D-065BB64AB4C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7448485" y="217488"/>
            <a:ext cx="1498652" cy="2123596"/>
          </a:xfrm>
        </p:spPr>
      </p:pic>
      <p:sp>
        <p:nvSpPr>
          <p:cNvPr id="38915" name="Text Box 4">
            <a:extLst>
              <a:ext uri="{FF2B5EF4-FFF2-40B4-BE49-F238E27FC236}">
                <a16:creationId xmlns:a16="http://schemas.microsoft.com/office/drawing/2014/main" id="{13A23B1B-6C5D-8D43-D2ED-9EC8DF7AF566}"/>
              </a:ext>
            </a:extLst>
          </p:cNvPr>
          <p:cNvSpPr txBox="1">
            <a:spLocks noChangeArrowheads="1"/>
          </p:cNvSpPr>
          <p:nvPr/>
        </p:nvSpPr>
        <p:spPr bwMode="auto">
          <a:xfrm>
            <a:off x="1847562" y="4894989"/>
            <a:ext cx="4693444" cy="246221"/>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defRPr/>
            </a:pPr>
            <a:r>
              <a:rPr lang="ru-RU" altLang="en-US" sz="500" dirty="0">
                <a:ea typeface="MS PGothic" panose="020B0600070205080204" pitchFamily="34" charset="-128"/>
                <a:cs typeface="Arial" panose="020B0604020202020204" pitchFamily="34" charset="0"/>
              </a:rPr>
              <a:t>Снижение количества зародышевых клеток и фолликулярная атрезия по</a:t>
            </a:r>
            <a:r>
              <a:rPr lang="en-US" altLang="en-US" sz="500" dirty="0">
                <a:ea typeface="MS PGothic" panose="020B0600070205080204" pitchFamily="34" charset="-128"/>
                <a:cs typeface="Arial" panose="020B0604020202020204" pitchFamily="34" charset="0"/>
              </a:rPr>
              <a:t> </a:t>
            </a:r>
            <a:r>
              <a:rPr lang="en-US" altLang="en-US" sz="500" dirty="0" err="1">
                <a:ea typeface="MS PGothic" panose="020B0600070205080204" pitchFamily="34" charset="-128"/>
                <a:cs typeface="Arial" panose="020B0604020202020204" pitchFamily="34" charset="0"/>
              </a:rPr>
              <a:t>Kaipia</a:t>
            </a:r>
            <a:r>
              <a:rPr lang="en-US" altLang="en-US" sz="500" dirty="0">
                <a:ea typeface="MS PGothic" panose="020B0600070205080204" pitchFamily="34" charset="-128"/>
                <a:cs typeface="Arial" panose="020B0604020202020204" pitchFamily="34" charset="0"/>
              </a:rPr>
              <a:t> &amp; Hsueh, Ann Rev </a:t>
            </a:r>
            <a:r>
              <a:rPr lang="en-US" altLang="en-US" sz="500" dirty="0" err="1">
                <a:ea typeface="MS PGothic" panose="020B0600070205080204" pitchFamily="34" charset="-128"/>
                <a:cs typeface="Arial" panose="020B0604020202020204" pitchFamily="34" charset="0"/>
              </a:rPr>
              <a:t>Physiol</a:t>
            </a:r>
            <a:r>
              <a:rPr lang="en-US" altLang="en-US" sz="500" dirty="0">
                <a:ea typeface="MS PGothic" panose="020B0600070205080204" pitchFamily="34" charset="-128"/>
                <a:cs typeface="Arial" panose="020B0604020202020204" pitchFamily="34" charset="0"/>
              </a:rPr>
              <a:t>, 1997. http://herkules.oulu.fi/isbn9514266676/html/i267605.html</a:t>
            </a:r>
          </a:p>
        </p:txBody>
      </p:sp>
      <p:sp>
        <p:nvSpPr>
          <p:cNvPr id="27" name="Rounded Rectangle 26">
            <a:extLst>
              <a:ext uri="{FF2B5EF4-FFF2-40B4-BE49-F238E27FC236}">
                <a16:creationId xmlns:a16="http://schemas.microsoft.com/office/drawing/2014/main" id="{FAAAF62C-B7A0-312E-BD2E-49D06D8E0714}"/>
              </a:ext>
            </a:extLst>
          </p:cNvPr>
          <p:cNvSpPr/>
          <p:nvPr/>
        </p:nvSpPr>
        <p:spPr>
          <a:xfrm>
            <a:off x="6039840" y="605992"/>
            <a:ext cx="1229916" cy="1119188"/>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lang="en-US" sz="1350" dirty="0">
              <a:solidFill>
                <a:srgbClr val="FFFFFF"/>
              </a:solidFill>
              <a:latin typeface="Arial Nova Cond"/>
            </a:endParaRPr>
          </a:p>
        </p:txBody>
      </p:sp>
      <p:grpSp>
        <p:nvGrpSpPr>
          <p:cNvPr id="62489" name="Group 44">
            <a:extLst>
              <a:ext uri="{FF2B5EF4-FFF2-40B4-BE49-F238E27FC236}">
                <a16:creationId xmlns:a16="http://schemas.microsoft.com/office/drawing/2014/main" id="{681C524B-4D55-2972-82A6-9C69613CD6B7}"/>
              </a:ext>
            </a:extLst>
          </p:cNvPr>
          <p:cNvGrpSpPr>
            <a:grpSpLocks/>
          </p:cNvGrpSpPr>
          <p:nvPr/>
        </p:nvGrpSpPr>
        <p:grpSpPr bwMode="auto">
          <a:xfrm>
            <a:off x="6185679" y="686781"/>
            <a:ext cx="845344" cy="678656"/>
            <a:chOff x="1152" y="720"/>
            <a:chExt cx="4368" cy="3504"/>
          </a:xfrm>
        </p:grpSpPr>
        <p:sp>
          <p:nvSpPr>
            <p:cNvPr id="62496" name="Oval 45">
              <a:extLst>
                <a:ext uri="{FF2B5EF4-FFF2-40B4-BE49-F238E27FC236}">
                  <a16:creationId xmlns:a16="http://schemas.microsoft.com/office/drawing/2014/main" id="{9EA76003-3CF9-714C-F50E-132A32DBB627}"/>
                </a:ext>
              </a:extLst>
            </p:cNvPr>
            <p:cNvSpPr>
              <a:spLocks noChangeArrowheads="1"/>
            </p:cNvSpPr>
            <p:nvPr/>
          </p:nvSpPr>
          <p:spPr bwMode="auto">
            <a:xfrm>
              <a:off x="3072" y="1056"/>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497" name="Oval 46">
              <a:extLst>
                <a:ext uri="{FF2B5EF4-FFF2-40B4-BE49-F238E27FC236}">
                  <a16:creationId xmlns:a16="http://schemas.microsoft.com/office/drawing/2014/main" id="{19367589-517A-B318-5F75-CDF737F0E345}"/>
                </a:ext>
              </a:extLst>
            </p:cNvPr>
            <p:cNvSpPr>
              <a:spLocks noChangeArrowheads="1"/>
            </p:cNvSpPr>
            <p:nvPr/>
          </p:nvSpPr>
          <p:spPr bwMode="auto">
            <a:xfrm rot="-1068094">
              <a:off x="2592" y="720"/>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498" name="Oval 47">
              <a:extLst>
                <a:ext uri="{FF2B5EF4-FFF2-40B4-BE49-F238E27FC236}">
                  <a16:creationId xmlns:a16="http://schemas.microsoft.com/office/drawing/2014/main" id="{44E180DD-E23D-72C4-1314-105C16B93C3C}"/>
                </a:ext>
              </a:extLst>
            </p:cNvPr>
            <p:cNvSpPr>
              <a:spLocks noChangeArrowheads="1"/>
            </p:cNvSpPr>
            <p:nvPr/>
          </p:nvSpPr>
          <p:spPr bwMode="auto">
            <a:xfrm rot="-1821548">
              <a:off x="2160" y="1104"/>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499" name="Oval 48">
              <a:extLst>
                <a:ext uri="{FF2B5EF4-FFF2-40B4-BE49-F238E27FC236}">
                  <a16:creationId xmlns:a16="http://schemas.microsoft.com/office/drawing/2014/main" id="{E28EFB6C-BDB9-81FF-897C-E02892BBADF6}"/>
                </a:ext>
              </a:extLst>
            </p:cNvPr>
            <p:cNvSpPr>
              <a:spLocks noChangeArrowheads="1"/>
            </p:cNvSpPr>
            <p:nvPr/>
          </p:nvSpPr>
          <p:spPr bwMode="auto">
            <a:xfrm rot="-1580479">
              <a:off x="3024" y="2208"/>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0" name="Oval 49">
              <a:extLst>
                <a:ext uri="{FF2B5EF4-FFF2-40B4-BE49-F238E27FC236}">
                  <a16:creationId xmlns:a16="http://schemas.microsoft.com/office/drawing/2014/main" id="{D9709C74-F269-19BD-2EC9-C4B50AC22F7D}"/>
                </a:ext>
              </a:extLst>
            </p:cNvPr>
            <p:cNvSpPr>
              <a:spLocks noChangeArrowheads="1"/>
            </p:cNvSpPr>
            <p:nvPr/>
          </p:nvSpPr>
          <p:spPr bwMode="auto">
            <a:xfrm rot="-2666407">
              <a:off x="2256" y="1872"/>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34" name="Oval 50">
              <a:extLst>
                <a:ext uri="{FF2B5EF4-FFF2-40B4-BE49-F238E27FC236}">
                  <a16:creationId xmlns:a16="http://schemas.microsoft.com/office/drawing/2014/main" id="{1C748318-6B80-0B85-1355-576BCF539FE6}"/>
                </a:ext>
              </a:extLst>
            </p:cNvPr>
            <p:cNvSpPr>
              <a:spLocks noChangeArrowheads="1"/>
            </p:cNvSpPr>
            <p:nvPr/>
          </p:nvSpPr>
          <p:spPr bwMode="auto">
            <a:xfrm>
              <a:off x="3601" y="2349"/>
              <a:ext cx="1243" cy="1254"/>
            </a:xfrm>
            <a:prstGeom prst="ellipse">
              <a:avLst/>
            </a:prstGeom>
            <a:gradFill rotWithShape="1">
              <a:gsLst>
                <a:gs pos="0">
                  <a:schemeClr val="folHlink">
                    <a:gamma/>
                    <a:shade val="46275"/>
                    <a:invGamma/>
                  </a:schemeClr>
                </a:gs>
                <a:gs pos="100000">
                  <a:schemeClr val="folHlink"/>
                </a:gs>
              </a:gsLst>
              <a:lin ang="18900000" scaled="1"/>
            </a:gradFill>
            <a:ln w="9525">
              <a:solidFill>
                <a:schemeClr val="tx1"/>
              </a:solidFill>
              <a:round/>
              <a:headEnd/>
              <a:tailEnd/>
            </a:ln>
            <a:effectLst/>
          </p:spPr>
          <p:txBody>
            <a:bodyPr wrap="none" anchor="ctr"/>
            <a:lstStyle/>
            <a:p>
              <a:pPr algn="ctr" defTabSz="685800" eaLnBrk="0" fontAlgn="base" hangingPunct="0">
                <a:spcBef>
                  <a:spcPct val="0"/>
                </a:spcBef>
                <a:spcAft>
                  <a:spcPct val="0"/>
                </a:spcAft>
                <a:defRPr/>
              </a:pPr>
              <a:r>
                <a:rPr lang="ru-RU" sz="394" dirty="0">
                  <a:solidFill>
                    <a:srgbClr val="FFFFFF"/>
                  </a:solidFill>
                  <a:latin typeface="Arial" charset="0"/>
                  <a:cs typeface="Arial" charset="0"/>
                </a:rPr>
                <a:t>Ооцит</a:t>
              </a:r>
              <a:endParaRPr lang="en-US" sz="394" dirty="0">
                <a:solidFill>
                  <a:srgbClr val="FFFFFF"/>
                </a:solidFill>
                <a:latin typeface="Arial" charset="0"/>
                <a:cs typeface="Arial" charset="0"/>
              </a:endParaRPr>
            </a:p>
          </p:txBody>
        </p:sp>
        <p:sp>
          <p:nvSpPr>
            <p:cNvPr id="62502" name="Oval 52">
              <a:extLst>
                <a:ext uri="{FF2B5EF4-FFF2-40B4-BE49-F238E27FC236}">
                  <a16:creationId xmlns:a16="http://schemas.microsoft.com/office/drawing/2014/main" id="{DD896483-9F07-20F8-AEC5-C55094657B39}"/>
                </a:ext>
              </a:extLst>
            </p:cNvPr>
            <p:cNvSpPr>
              <a:spLocks noChangeArrowheads="1"/>
            </p:cNvSpPr>
            <p:nvPr/>
          </p:nvSpPr>
          <p:spPr bwMode="auto">
            <a:xfrm>
              <a:off x="1488" y="2688"/>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3" name="Oval 53">
              <a:extLst>
                <a:ext uri="{FF2B5EF4-FFF2-40B4-BE49-F238E27FC236}">
                  <a16:creationId xmlns:a16="http://schemas.microsoft.com/office/drawing/2014/main" id="{342A5395-91CA-9BAE-352D-A1E1748AD2C4}"/>
                </a:ext>
              </a:extLst>
            </p:cNvPr>
            <p:cNvSpPr>
              <a:spLocks noChangeArrowheads="1"/>
            </p:cNvSpPr>
            <p:nvPr/>
          </p:nvSpPr>
          <p:spPr bwMode="auto">
            <a:xfrm rot="-2548206">
              <a:off x="1152" y="2976"/>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4" name="Oval 54">
              <a:extLst>
                <a:ext uri="{FF2B5EF4-FFF2-40B4-BE49-F238E27FC236}">
                  <a16:creationId xmlns:a16="http://schemas.microsoft.com/office/drawing/2014/main" id="{1CEC2BF6-9E0C-D964-3DE8-242F96B766BD}"/>
                </a:ext>
              </a:extLst>
            </p:cNvPr>
            <p:cNvSpPr>
              <a:spLocks noChangeArrowheads="1"/>
            </p:cNvSpPr>
            <p:nvPr/>
          </p:nvSpPr>
          <p:spPr bwMode="auto">
            <a:xfrm rot="-2475630">
              <a:off x="1584" y="3120"/>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5" name="Oval 55">
              <a:extLst>
                <a:ext uri="{FF2B5EF4-FFF2-40B4-BE49-F238E27FC236}">
                  <a16:creationId xmlns:a16="http://schemas.microsoft.com/office/drawing/2014/main" id="{535543AD-047D-C6E7-619D-7C461C581DED}"/>
                </a:ext>
              </a:extLst>
            </p:cNvPr>
            <p:cNvSpPr>
              <a:spLocks noChangeArrowheads="1"/>
            </p:cNvSpPr>
            <p:nvPr/>
          </p:nvSpPr>
          <p:spPr bwMode="auto">
            <a:xfrm rot="1999182">
              <a:off x="1872" y="3360"/>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6" name="Oval 56">
              <a:extLst>
                <a:ext uri="{FF2B5EF4-FFF2-40B4-BE49-F238E27FC236}">
                  <a16:creationId xmlns:a16="http://schemas.microsoft.com/office/drawing/2014/main" id="{ADBF0CFF-0DA6-903B-D56F-810CA6B98CBE}"/>
                </a:ext>
              </a:extLst>
            </p:cNvPr>
            <p:cNvSpPr>
              <a:spLocks noChangeArrowheads="1"/>
            </p:cNvSpPr>
            <p:nvPr/>
          </p:nvSpPr>
          <p:spPr bwMode="auto">
            <a:xfrm rot="-460914">
              <a:off x="1440" y="2400"/>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7" name="Oval 57">
              <a:extLst>
                <a:ext uri="{FF2B5EF4-FFF2-40B4-BE49-F238E27FC236}">
                  <a16:creationId xmlns:a16="http://schemas.microsoft.com/office/drawing/2014/main" id="{BBB42121-F2C4-BEB9-6390-73555BB37D72}"/>
                </a:ext>
              </a:extLst>
            </p:cNvPr>
            <p:cNvSpPr>
              <a:spLocks noChangeArrowheads="1"/>
            </p:cNvSpPr>
            <p:nvPr/>
          </p:nvSpPr>
          <p:spPr bwMode="auto">
            <a:xfrm rot="-1281595">
              <a:off x="4704" y="2640"/>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8" name="Oval 58">
              <a:extLst>
                <a:ext uri="{FF2B5EF4-FFF2-40B4-BE49-F238E27FC236}">
                  <a16:creationId xmlns:a16="http://schemas.microsoft.com/office/drawing/2014/main" id="{EB973DF0-051D-E3A1-87DC-CF4158FBD176}"/>
                </a:ext>
              </a:extLst>
            </p:cNvPr>
            <p:cNvSpPr>
              <a:spLocks noChangeArrowheads="1"/>
            </p:cNvSpPr>
            <p:nvPr/>
          </p:nvSpPr>
          <p:spPr bwMode="auto">
            <a:xfrm rot="-1928303">
              <a:off x="4560" y="3072"/>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09" name="Oval 59">
              <a:extLst>
                <a:ext uri="{FF2B5EF4-FFF2-40B4-BE49-F238E27FC236}">
                  <a16:creationId xmlns:a16="http://schemas.microsoft.com/office/drawing/2014/main" id="{BEE863B1-90CB-38F3-A726-6BDB44EF0D82}"/>
                </a:ext>
              </a:extLst>
            </p:cNvPr>
            <p:cNvSpPr>
              <a:spLocks noChangeArrowheads="1"/>
            </p:cNvSpPr>
            <p:nvPr/>
          </p:nvSpPr>
          <p:spPr bwMode="auto">
            <a:xfrm rot="-849874">
              <a:off x="4224" y="3456"/>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0" name="Oval 60">
              <a:extLst>
                <a:ext uri="{FF2B5EF4-FFF2-40B4-BE49-F238E27FC236}">
                  <a16:creationId xmlns:a16="http://schemas.microsoft.com/office/drawing/2014/main" id="{91CEB2BB-F8B2-57E1-D1D5-E3183E8DFD74}"/>
                </a:ext>
              </a:extLst>
            </p:cNvPr>
            <p:cNvSpPr>
              <a:spLocks noChangeArrowheads="1"/>
            </p:cNvSpPr>
            <p:nvPr/>
          </p:nvSpPr>
          <p:spPr bwMode="auto">
            <a:xfrm rot="-1650721">
              <a:off x="3648" y="3600"/>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1" name="Oval 61">
              <a:extLst>
                <a:ext uri="{FF2B5EF4-FFF2-40B4-BE49-F238E27FC236}">
                  <a16:creationId xmlns:a16="http://schemas.microsoft.com/office/drawing/2014/main" id="{FB2A91ED-C722-3DBB-772B-2AAF2531A1F6}"/>
                </a:ext>
              </a:extLst>
            </p:cNvPr>
            <p:cNvSpPr>
              <a:spLocks noChangeArrowheads="1"/>
            </p:cNvSpPr>
            <p:nvPr/>
          </p:nvSpPr>
          <p:spPr bwMode="auto">
            <a:xfrm>
              <a:off x="3168" y="3360"/>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2" name="Oval 62">
              <a:extLst>
                <a:ext uri="{FF2B5EF4-FFF2-40B4-BE49-F238E27FC236}">
                  <a16:creationId xmlns:a16="http://schemas.microsoft.com/office/drawing/2014/main" id="{27EA0DF4-CE29-F52D-07A2-C3F54503BB42}"/>
                </a:ext>
              </a:extLst>
            </p:cNvPr>
            <p:cNvSpPr>
              <a:spLocks noChangeArrowheads="1"/>
            </p:cNvSpPr>
            <p:nvPr/>
          </p:nvSpPr>
          <p:spPr bwMode="auto">
            <a:xfrm>
              <a:off x="4128" y="2064"/>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3" name="Oval 63">
              <a:extLst>
                <a:ext uri="{FF2B5EF4-FFF2-40B4-BE49-F238E27FC236}">
                  <a16:creationId xmlns:a16="http://schemas.microsoft.com/office/drawing/2014/main" id="{A7C7FA15-1655-DE52-2C11-750D2844BC8C}"/>
                </a:ext>
              </a:extLst>
            </p:cNvPr>
            <p:cNvSpPr>
              <a:spLocks noChangeArrowheads="1"/>
            </p:cNvSpPr>
            <p:nvPr/>
          </p:nvSpPr>
          <p:spPr bwMode="auto">
            <a:xfrm rot="2237635">
              <a:off x="4512" y="2352"/>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4" name="Oval 64">
              <a:extLst>
                <a:ext uri="{FF2B5EF4-FFF2-40B4-BE49-F238E27FC236}">
                  <a16:creationId xmlns:a16="http://schemas.microsoft.com/office/drawing/2014/main" id="{77C7C671-BA21-21F4-E993-A9D7A19F263F}"/>
                </a:ext>
              </a:extLst>
            </p:cNvPr>
            <p:cNvSpPr>
              <a:spLocks noChangeArrowheads="1"/>
            </p:cNvSpPr>
            <p:nvPr/>
          </p:nvSpPr>
          <p:spPr bwMode="auto">
            <a:xfrm>
              <a:off x="3614" y="2001"/>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5" name="Oval 65">
              <a:extLst>
                <a:ext uri="{FF2B5EF4-FFF2-40B4-BE49-F238E27FC236}">
                  <a16:creationId xmlns:a16="http://schemas.microsoft.com/office/drawing/2014/main" id="{166CB1A9-E2F1-3A53-87BB-70D99868DC70}"/>
                </a:ext>
              </a:extLst>
            </p:cNvPr>
            <p:cNvSpPr>
              <a:spLocks noChangeArrowheads="1"/>
            </p:cNvSpPr>
            <p:nvPr/>
          </p:nvSpPr>
          <p:spPr bwMode="auto">
            <a:xfrm>
              <a:off x="2688" y="1296"/>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6" name="Oval 66">
              <a:extLst>
                <a:ext uri="{FF2B5EF4-FFF2-40B4-BE49-F238E27FC236}">
                  <a16:creationId xmlns:a16="http://schemas.microsoft.com/office/drawing/2014/main" id="{07539D6C-DCBC-BEF9-F2D5-5BCCD9C61CEA}"/>
                </a:ext>
              </a:extLst>
            </p:cNvPr>
            <p:cNvSpPr>
              <a:spLocks noChangeArrowheads="1"/>
            </p:cNvSpPr>
            <p:nvPr/>
          </p:nvSpPr>
          <p:spPr bwMode="auto">
            <a:xfrm rot="-2693267">
              <a:off x="2976" y="2592"/>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7" name="Oval 67">
              <a:extLst>
                <a:ext uri="{FF2B5EF4-FFF2-40B4-BE49-F238E27FC236}">
                  <a16:creationId xmlns:a16="http://schemas.microsoft.com/office/drawing/2014/main" id="{A3FC19C8-30EA-7170-0D52-7FA0C201C210}"/>
                </a:ext>
              </a:extLst>
            </p:cNvPr>
            <p:cNvSpPr>
              <a:spLocks noChangeArrowheads="1"/>
            </p:cNvSpPr>
            <p:nvPr/>
          </p:nvSpPr>
          <p:spPr bwMode="auto">
            <a:xfrm>
              <a:off x="2928" y="2976"/>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8" name="Oval 68">
              <a:extLst>
                <a:ext uri="{FF2B5EF4-FFF2-40B4-BE49-F238E27FC236}">
                  <a16:creationId xmlns:a16="http://schemas.microsoft.com/office/drawing/2014/main" id="{C13D0099-05B4-2678-86A2-7617DD255D0B}"/>
                </a:ext>
              </a:extLst>
            </p:cNvPr>
            <p:cNvSpPr>
              <a:spLocks noChangeArrowheads="1"/>
            </p:cNvSpPr>
            <p:nvPr/>
          </p:nvSpPr>
          <p:spPr bwMode="auto">
            <a:xfrm>
              <a:off x="2256" y="960"/>
              <a:ext cx="3264" cy="3264"/>
            </a:xfrm>
            <a:prstGeom prst="ellipse">
              <a:avLst/>
            </a:prstGeom>
            <a:noFill/>
            <a:ln w="698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19" name="Oval 69">
              <a:extLst>
                <a:ext uri="{FF2B5EF4-FFF2-40B4-BE49-F238E27FC236}">
                  <a16:creationId xmlns:a16="http://schemas.microsoft.com/office/drawing/2014/main" id="{78F3C3B5-A263-36DD-A406-96876B1A13D1}"/>
                </a:ext>
              </a:extLst>
            </p:cNvPr>
            <p:cNvSpPr>
              <a:spLocks noChangeArrowheads="1"/>
            </p:cNvSpPr>
            <p:nvPr/>
          </p:nvSpPr>
          <p:spPr bwMode="auto">
            <a:xfrm rot="-4454149">
              <a:off x="1440" y="1536"/>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20" name="Oval 70">
              <a:extLst>
                <a:ext uri="{FF2B5EF4-FFF2-40B4-BE49-F238E27FC236}">
                  <a16:creationId xmlns:a16="http://schemas.microsoft.com/office/drawing/2014/main" id="{52403066-0011-CF2A-C981-36662BF6518D}"/>
                </a:ext>
              </a:extLst>
            </p:cNvPr>
            <p:cNvSpPr>
              <a:spLocks noChangeArrowheads="1"/>
            </p:cNvSpPr>
            <p:nvPr/>
          </p:nvSpPr>
          <p:spPr bwMode="auto">
            <a:xfrm rot="-4454149">
              <a:off x="1824" y="1488"/>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21" name="Oval 71">
              <a:extLst>
                <a:ext uri="{FF2B5EF4-FFF2-40B4-BE49-F238E27FC236}">
                  <a16:creationId xmlns:a16="http://schemas.microsoft.com/office/drawing/2014/main" id="{767A8267-E34A-E3E0-1F0C-4F1BA645A73F}"/>
                </a:ext>
              </a:extLst>
            </p:cNvPr>
            <p:cNvSpPr>
              <a:spLocks noChangeArrowheads="1"/>
            </p:cNvSpPr>
            <p:nvPr/>
          </p:nvSpPr>
          <p:spPr bwMode="auto">
            <a:xfrm>
              <a:off x="3600" y="960"/>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22" name="Oval 72">
              <a:extLst>
                <a:ext uri="{FF2B5EF4-FFF2-40B4-BE49-F238E27FC236}">
                  <a16:creationId xmlns:a16="http://schemas.microsoft.com/office/drawing/2014/main" id="{8A8ED3EB-8653-D911-13BB-D388A51D9676}"/>
                </a:ext>
              </a:extLst>
            </p:cNvPr>
            <p:cNvSpPr>
              <a:spLocks noChangeArrowheads="1"/>
            </p:cNvSpPr>
            <p:nvPr/>
          </p:nvSpPr>
          <p:spPr bwMode="auto">
            <a:xfrm>
              <a:off x="2448" y="1632"/>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23" name="Oval 73">
              <a:extLst>
                <a:ext uri="{FF2B5EF4-FFF2-40B4-BE49-F238E27FC236}">
                  <a16:creationId xmlns:a16="http://schemas.microsoft.com/office/drawing/2014/main" id="{A7D2DA20-6EB8-9011-D356-438205E26840}"/>
                </a:ext>
              </a:extLst>
            </p:cNvPr>
            <p:cNvSpPr>
              <a:spLocks noChangeArrowheads="1"/>
            </p:cNvSpPr>
            <p:nvPr/>
          </p:nvSpPr>
          <p:spPr bwMode="auto">
            <a:xfrm rot="-4595161">
              <a:off x="2112" y="2352"/>
              <a:ext cx="816" cy="432"/>
            </a:xfrm>
            <a:prstGeom prst="ellipse">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sp>
          <p:nvSpPr>
            <p:cNvPr id="62524" name="Oval 74">
              <a:extLst>
                <a:ext uri="{FF2B5EF4-FFF2-40B4-BE49-F238E27FC236}">
                  <a16:creationId xmlns:a16="http://schemas.microsoft.com/office/drawing/2014/main" id="{6041DF3A-F7D7-7521-B48C-46EF6A212BA0}"/>
                </a:ext>
              </a:extLst>
            </p:cNvPr>
            <p:cNvSpPr>
              <a:spLocks noChangeArrowheads="1"/>
            </p:cNvSpPr>
            <p:nvPr/>
          </p:nvSpPr>
          <p:spPr bwMode="auto">
            <a:xfrm rot="-504624">
              <a:off x="1680" y="960"/>
              <a:ext cx="816" cy="432"/>
            </a:xfrm>
            <a:prstGeom prst="ellipse">
              <a:avLst/>
            </a:prstGeom>
            <a:solidFill>
              <a:srgbClr val="FF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endParaRPr lang="en-US" altLang="en-US" sz="1350">
                <a:solidFill>
                  <a:srgbClr val="474C55"/>
                </a:solidFill>
                <a:latin typeface="Arial" panose="020B0604020202020204" pitchFamily="34" charset="0"/>
                <a:cs typeface="Arial" panose="020B0604020202020204" pitchFamily="34" charset="0"/>
              </a:endParaRPr>
            </a:p>
          </p:txBody>
        </p:sp>
      </p:grpSp>
      <p:sp>
        <p:nvSpPr>
          <p:cNvPr id="62490" name="TextBox 57">
            <a:extLst>
              <a:ext uri="{FF2B5EF4-FFF2-40B4-BE49-F238E27FC236}">
                <a16:creationId xmlns:a16="http://schemas.microsoft.com/office/drawing/2014/main" id="{D44E27BE-8704-A353-D177-876CEA5E1071}"/>
              </a:ext>
            </a:extLst>
          </p:cNvPr>
          <p:cNvSpPr txBox="1">
            <a:spLocks noChangeArrowheads="1"/>
          </p:cNvSpPr>
          <p:nvPr/>
        </p:nvSpPr>
        <p:spPr bwMode="auto">
          <a:xfrm>
            <a:off x="6123779" y="1358572"/>
            <a:ext cx="10620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fontAlgn="base">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algn="ctr" defTabSz="685800" fontAlgn="base">
              <a:spcBef>
                <a:spcPct val="0"/>
              </a:spcBef>
              <a:spcAft>
                <a:spcPct val="0"/>
              </a:spcAft>
              <a:buClrTx/>
              <a:buNone/>
            </a:pPr>
            <a:r>
              <a:rPr lang="ru-RU" altLang="en-US" sz="1350" dirty="0">
                <a:solidFill>
                  <a:srgbClr val="FFFFFF"/>
                </a:solidFill>
                <a:latin typeface="Arial" panose="020B0604020202020204" pitchFamily="34" charset="0"/>
              </a:rPr>
              <a:t>Фолликул</a:t>
            </a:r>
            <a:endParaRPr lang="en-US" altLang="en-US" sz="1350" dirty="0">
              <a:solidFill>
                <a:srgbClr val="FFFFFF"/>
              </a:solidFill>
              <a:latin typeface="Arial" panose="020B0604020202020204" pitchFamily="34" charset="0"/>
            </a:endParaRPr>
          </a:p>
        </p:txBody>
      </p:sp>
      <p:sp>
        <p:nvSpPr>
          <p:cNvPr id="6" name="TextBox 5">
            <a:extLst>
              <a:ext uri="{FF2B5EF4-FFF2-40B4-BE49-F238E27FC236}">
                <a16:creationId xmlns:a16="http://schemas.microsoft.com/office/drawing/2014/main" id="{D524D22B-843E-0751-F28C-1F58912B3594}"/>
              </a:ext>
            </a:extLst>
          </p:cNvPr>
          <p:cNvSpPr txBox="1"/>
          <p:nvPr/>
        </p:nvSpPr>
        <p:spPr>
          <a:xfrm>
            <a:off x="108206" y="971002"/>
            <a:ext cx="2273070" cy="3785652"/>
          </a:xfrm>
          <a:prstGeom prst="rect">
            <a:avLst/>
          </a:prstGeom>
          <a:noFill/>
        </p:spPr>
        <p:txBody>
          <a:bodyPr wrap="square">
            <a:spAutoFit/>
          </a:bodyPr>
          <a:lstStyle/>
          <a:p>
            <a:r>
              <a:rPr lang="ru-RU" sz="1200" dirty="0">
                <a:solidFill>
                  <a:schemeClr val="bg2"/>
                </a:solidFill>
              </a:rPr>
              <a:t>•</a:t>
            </a:r>
            <a:r>
              <a:rPr lang="ru-RU" sz="1200" dirty="0"/>
              <a:t> К концу формирования фолликулов у плода (16-24 неделе гестации) их ~ 7 млн. </a:t>
            </a:r>
          </a:p>
          <a:p>
            <a:endParaRPr lang="ru-RU" sz="1200" dirty="0"/>
          </a:p>
          <a:p>
            <a:r>
              <a:rPr lang="ru-RU" sz="1200" dirty="0">
                <a:solidFill>
                  <a:schemeClr val="bg2"/>
                </a:solidFill>
              </a:rPr>
              <a:t>•</a:t>
            </a:r>
            <a:r>
              <a:rPr lang="ru-RU" sz="1200" dirty="0"/>
              <a:t> Число фолликулов  начинает уменьшаться вследствие апоптоза вплоть до рождения девочки</a:t>
            </a:r>
            <a:br>
              <a:rPr lang="ru-RU" sz="1200" dirty="0"/>
            </a:br>
            <a:endParaRPr lang="ru-RU" sz="1200" dirty="0"/>
          </a:p>
          <a:p>
            <a:r>
              <a:rPr lang="ru-RU" sz="1200" dirty="0">
                <a:solidFill>
                  <a:schemeClr val="bg2"/>
                </a:solidFill>
              </a:rPr>
              <a:t>•</a:t>
            </a:r>
            <a:r>
              <a:rPr lang="ru-RU" sz="1200" dirty="0"/>
              <a:t> Количество ооцитов – максимальное при рождении и не увеличивается в течение жизни: </a:t>
            </a:r>
            <a:r>
              <a:rPr lang="en-US" sz="1200" dirty="0"/>
              <a:t>~1</a:t>
            </a:r>
            <a:r>
              <a:rPr lang="ru-RU" sz="1200" dirty="0"/>
              <a:t>-2</a:t>
            </a:r>
            <a:r>
              <a:rPr lang="en-US" sz="1200" dirty="0"/>
              <a:t> </a:t>
            </a:r>
            <a:r>
              <a:rPr lang="ru-RU" sz="1200" dirty="0"/>
              <a:t> млн</a:t>
            </a:r>
          </a:p>
          <a:p>
            <a:endParaRPr lang="ru-RU" sz="1200" dirty="0"/>
          </a:p>
          <a:p>
            <a:r>
              <a:rPr lang="ru-RU" sz="1200" dirty="0">
                <a:solidFill>
                  <a:schemeClr val="bg2"/>
                </a:solidFill>
              </a:rPr>
              <a:t>•</a:t>
            </a:r>
            <a:r>
              <a:rPr lang="ru-RU" sz="1200" dirty="0"/>
              <a:t> Апоптоз продолжается до наступления половой зрелости, затем потеря фолликулов ускоряется</a:t>
            </a:r>
            <a:br>
              <a:rPr lang="ru-RU" sz="1200" dirty="0"/>
            </a:br>
            <a:r>
              <a:rPr lang="en-US" sz="1200" dirty="0"/>
              <a:t> </a:t>
            </a:r>
            <a:r>
              <a:rPr lang="en-US" sz="1200" dirty="0">
                <a:solidFill>
                  <a:schemeClr val="bg2"/>
                </a:solidFill>
              </a:rPr>
              <a:t>-</a:t>
            </a:r>
            <a:r>
              <a:rPr lang="en-US" sz="1200" dirty="0"/>
              <a:t>   </a:t>
            </a:r>
            <a:r>
              <a:rPr lang="ru-RU" sz="1200" dirty="0"/>
              <a:t>Пубертат</a:t>
            </a:r>
            <a:r>
              <a:rPr lang="en-US" sz="1200" dirty="0"/>
              <a:t>: ~300</a:t>
            </a:r>
            <a:r>
              <a:rPr lang="ru-RU" sz="1200" dirty="0"/>
              <a:t>.</a:t>
            </a:r>
            <a:r>
              <a:rPr lang="en-US" sz="1200" dirty="0"/>
              <a:t>000 </a:t>
            </a:r>
          </a:p>
          <a:p>
            <a:r>
              <a:rPr lang="en-US" sz="1200" dirty="0"/>
              <a:t> </a:t>
            </a:r>
          </a:p>
        </p:txBody>
      </p:sp>
      <p:sp>
        <p:nvSpPr>
          <p:cNvPr id="9" name="TextBox 8">
            <a:extLst>
              <a:ext uri="{FF2B5EF4-FFF2-40B4-BE49-F238E27FC236}">
                <a16:creationId xmlns:a16="http://schemas.microsoft.com/office/drawing/2014/main" id="{5CFFAC12-B7ED-2A67-B261-4A9736230A25}"/>
              </a:ext>
            </a:extLst>
          </p:cNvPr>
          <p:cNvSpPr txBox="1"/>
          <p:nvPr/>
        </p:nvSpPr>
        <p:spPr>
          <a:xfrm>
            <a:off x="6859167" y="2709345"/>
            <a:ext cx="2490368" cy="1569660"/>
          </a:xfrm>
          <a:prstGeom prst="rect">
            <a:avLst/>
          </a:prstGeom>
          <a:noFill/>
        </p:spPr>
        <p:txBody>
          <a:bodyPr wrap="square">
            <a:spAutoFit/>
          </a:bodyPr>
          <a:lstStyle/>
          <a:p>
            <a:r>
              <a:rPr lang="ru-RU" sz="1200" dirty="0">
                <a:solidFill>
                  <a:schemeClr val="bg2"/>
                </a:solidFill>
              </a:rPr>
              <a:t>•</a:t>
            </a:r>
            <a:r>
              <a:rPr lang="ru-RU" sz="1200" dirty="0"/>
              <a:t> В начале менструального цикла рекрутируется ряд фолликулов, некоторые начинают расти, но только доминантный фолликул будет выбран для овуляции, а остальные подвергаются апоптозу</a:t>
            </a:r>
          </a:p>
          <a:p>
            <a:r>
              <a:rPr lang="ru-RU" sz="1200" dirty="0">
                <a:solidFill>
                  <a:schemeClr val="bg2"/>
                </a:solidFill>
              </a:rPr>
              <a:t>   -</a:t>
            </a:r>
            <a:r>
              <a:rPr lang="ru-RU" sz="1200" dirty="0"/>
              <a:t>   Репродуктивный возраст: рекрутируется ~300 - 400 </a:t>
            </a:r>
          </a:p>
        </p:txBody>
      </p:sp>
      <p:sp>
        <p:nvSpPr>
          <p:cNvPr id="11" name="TextBox 10">
            <a:extLst>
              <a:ext uri="{FF2B5EF4-FFF2-40B4-BE49-F238E27FC236}">
                <a16:creationId xmlns:a16="http://schemas.microsoft.com/office/drawing/2014/main" id="{716F0CF1-2E7B-60FE-0E38-3CEF167632E1}"/>
              </a:ext>
            </a:extLst>
          </p:cNvPr>
          <p:cNvSpPr txBox="1"/>
          <p:nvPr/>
        </p:nvSpPr>
        <p:spPr>
          <a:xfrm>
            <a:off x="2546167" y="4310213"/>
            <a:ext cx="4647524" cy="830997"/>
          </a:xfrm>
          <a:prstGeom prst="rect">
            <a:avLst/>
          </a:prstGeom>
          <a:noFill/>
        </p:spPr>
        <p:txBody>
          <a:bodyPr wrap="square">
            <a:spAutoFit/>
          </a:bodyPr>
          <a:lstStyle/>
          <a:p>
            <a:r>
              <a:rPr lang="ru-RU" sz="1200" dirty="0">
                <a:solidFill>
                  <a:schemeClr val="bg2"/>
                </a:solidFill>
              </a:rPr>
              <a:t>•</a:t>
            </a:r>
            <a:r>
              <a:rPr lang="ru-RU" sz="1200" dirty="0"/>
              <a:t> Процесс рекрутирования фолликулов продолжается вплоть до менопаузы</a:t>
            </a:r>
            <a:endParaRPr lang="en-US" sz="1200" dirty="0"/>
          </a:p>
          <a:p>
            <a:pPr lvl="0"/>
            <a:r>
              <a:rPr lang="en-US" altLang="en-US" sz="1200" dirty="0">
                <a:solidFill>
                  <a:schemeClr val="bg2"/>
                </a:solidFill>
              </a:rPr>
              <a:t>•</a:t>
            </a:r>
            <a:r>
              <a:rPr lang="en-US" altLang="en-US" sz="1200" dirty="0"/>
              <a:t>  </a:t>
            </a:r>
            <a:r>
              <a:rPr lang="ru-RU" altLang="en-US" sz="1200" b="1" dirty="0"/>
              <a:t>АМГ продуцируется в яичнике клетками гранулезы фолликулов</a:t>
            </a:r>
          </a:p>
          <a:p>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2490" grpId="0"/>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88D3-0207-2595-91CC-118E17EBF5AB}"/>
              </a:ext>
            </a:extLst>
          </p:cNvPr>
          <p:cNvSpPr>
            <a:spLocks noGrp="1"/>
          </p:cNvSpPr>
          <p:nvPr>
            <p:ph type="title"/>
          </p:nvPr>
        </p:nvSpPr>
        <p:spPr/>
        <p:txBody>
          <a:bodyPr/>
          <a:lstStyle/>
          <a:p>
            <a:pPr defTabSz="685783" eaLnBrk="1" fontAlgn="auto" hangingPunct="1">
              <a:spcAft>
                <a:spcPts val="0"/>
              </a:spcAft>
              <a:defRPr/>
            </a:pPr>
            <a:r>
              <a:rPr lang="ru-RU" sz="2200" b="1" dirty="0">
                <a:latin typeface="Arial Nova Cond" panose="020B0506020202020204" pitchFamily="34" charset="0"/>
              </a:rPr>
              <a:t>Снижение уровня АМГ в течение жизни женщины </a:t>
            </a:r>
            <a:endParaRPr lang="en-US" sz="2200" dirty="0"/>
          </a:p>
        </p:txBody>
      </p:sp>
      <p:grpSp>
        <p:nvGrpSpPr>
          <p:cNvPr id="115715" name="Group 5">
            <a:extLst>
              <a:ext uri="{FF2B5EF4-FFF2-40B4-BE49-F238E27FC236}">
                <a16:creationId xmlns:a16="http://schemas.microsoft.com/office/drawing/2014/main" id="{C4EAD80A-49A9-32AB-D292-EB9C230DCA1A}"/>
              </a:ext>
            </a:extLst>
          </p:cNvPr>
          <p:cNvGrpSpPr>
            <a:grpSpLocks/>
          </p:cNvGrpSpPr>
          <p:nvPr/>
        </p:nvGrpSpPr>
        <p:grpSpPr bwMode="auto">
          <a:xfrm>
            <a:off x="63103" y="902494"/>
            <a:ext cx="5643563" cy="3234929"/>
            <a:chOff x="748" y="879"/>
            <a:chExt cx="3856" cy="3035"/>
          </a:xfrm>
        </p:grpSpPr>
        <p:sp>
          <p:nvSpPr>
            <p:cNvPr id="115723" name="AutoShape 6">
              <a:extLst>
                <a:ext uri="{FF2B5EF4-FFF2-40B4-BE49-F238E27FC236}">
                  <a16:creationId xmlns:a16="http://schemas.microsoft.com/office/drawing/2014/main" id="{A826F0FE-9289-FFF4-A9BD-3C1D0FC1221D}"/>
                </a:ext>
              </a:extLst>
            </p:cNvPr>
            <p:cNvSpPr>
              <a:spLocks noChangeAspect="1" noChangeArrowheads="1" noTextEdit="1"/>
            </p:cNvSpPr>
            <p:nvPr/>
          </p:nvSpPr>
          <p:spPr bwMode="auto">
            <a:xfrm>
              <a:off x="748" y="1026"/>
              <a:ext cx="3856" cy="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24" name="Rectangle 7">
              <a:extLst>
                <a:ext uri="{FF2B5EF4-FFF2-40B4-BE49-F238E27FC236}">
                  <a16:creationId xmlns:a16="http://schemas.microsoft.com/office/drawing/2014/main" id="{84AA0CB6-F978-491A-0BA5-2868AB74EABE}"/>
                </a:ext>
              </a:extLst>
            </p:cNvPr>
            <p:cNvSpPr>
              <a:spLocks noChangeArrowheads="1"/>
            </p:cNvSpPr>
            <p:nvPr/>
          </p:nvSpPr>
          <p:spPr bwMode="auto">
            <a:xfrm>
              <a:off x="748" y="1026"/>
              <a:ext cx="3856" cy="2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25" name="Freeform 8">
              <a:extLst>
                <a:ext uri="{FF2B5EF4-FFF2-40B4-BE49-F238E27FC236}">
                  <a16:creationId xmlns:a16="http://schemas.microsoft.com/office/drawing/2014/main" id="{1F7E9B72-7391-23A4-36EF-56ED4FB7299C}"/>
                </a:ext>
              </a:extLst>
            </p:cNvPr>
            <p:cNvSpPr>
              <a:spLocks/>
            </p:cNvSpPr>
            <p:nvPr/>
          </p:nvSpPr>
          <p:spPr bwMode="auto">
            <a:xfrm>
              <a:off x="1187" y="1127"/>
              <a:ext cx="3287" cy="2426"/>
            </a:xfrm>
            <a:custGeom>
              <a:avLst/>
              <a:gdLst>
                <a:gd name="T0" fmla="*/ 0 w 3287"/>
                <a:gd name="T1" fmla="*/ 0 h 2426"/>
                <a:gd name="T2" fmla="*/ 0 w 3287"/>
                <a:gd name="T3" fmla="*/ 2426 h 2426"/>
                <a:gd name="T4" fmla="*/ 3287 w 3287"/>
                <a:gd name="T5" fmla="*/ 2426 h 2426"/>
                <a:gd name="T6" fmla="*/ 0 60000 65536"/>
                <a:gd name="T7" fmla="*/ 0 60000 65536"/>
                <a:gd name="T8" fmla="*/ 0 60000 65536"/>
              </a:gdLst>
              <a:ahLst/>
              <a:cxnLst>
                <a:cxn ang="T6">
                  <a:pos x="T0" y="T1"/>
                </a:cxn>
                <a:cxn ang="T7">
                  <a:pos x="T2" y="T3"/>
                </a:cxn>
                <a:cxn ang="T8">
                  <a:pos x="T4" y="T5"/>
                </a:cxn>
              </a:cxnLst>
              <a:rect l="0" t="0" r="r" b="b"/>
              <a:pathLst>
                <a:path w="3287" h="2426">
                  <a:moveTo>
                    <a:pt x="0" y="0"/>
                  </a:moveTo>
                  <a:lnTo>
                    <a:pt x="0" y="2426"/>
                  </a:lnTo>
                  <a:lnTo>
                    <a:pt x="3287" y="2426"/>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26" name="Rectangle 9">
              <a:extLst>
                <a:ext uri="{FF2B5EF4-FFF2-40B4-BE49-F238E27FC236}">
                  <a16:creationId xmlns:a16="http://schemas.microsoft.com/office/drawing/2014/main" id="{74B7ACDB-7BA2-82ED-BDD6-971B32C214BC}"/>
                </a:ext>
              </a:extLst>
            </p:cNvPr>
            <p:cNvSpPr>
              <a:spLocks noChangeArrowheads="1"/>
            </p:cNvSpPr>
            <p:nvPr/>
          </p:nvSpPr>
          <p:spPr bwMode="auto">
            <a:xfrm>
              <a:off x="1201"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15</a:t>
              </a:r>
              <a:endParaRPr lang="it-IT" altLang="it-IT" sz="1350">
                <a:solidFill>
                  <a:srgbClr val="474C55"/>
                </a:solidFill>
                <a:latin typeface="Arial" panose="020B0604020202020204" pitchFamily="34" charset="0"/>
              </a:endParaRPr>
            </a:p>
          </p:txBody>
        </p:sp>
        <p:sp>
          <p:nvSpPr>
            <p:cNvPr id="115727" name="Line 10">
              <a:extLst>
                <a:ext uri="{FF2B5EF4-FFF2-40B4-BE49-F238E27FC236}">
                  <a16:creationId xmlns:a16="http://schemas.microsoft.com/office/drawing/2014/main" id="{CECFA6A9-8C87-2599-A146-B4E8AD37D44B}"/>
                </a:ext>
              </a:extLst>
            </p:cNvPr>
            <p:cNvSpPr>
              <a:spLocks noChangeShapeType="1"/>
            </p:cNvSpPr>
            <p:nvPr/>
          </p:nvSpPr>
          <p:spPr bwMode="auto">
            <a:xfrm flipV="1">
              <a:off x="1254"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28" name="Rectangle 11">
              <a:extLst>
                <a:ext uri="{FF2B5EF4-FFF2-40B4-BE49-F238E27FC236}">
                  <a16:creationId xmlns:a16="http://schemas.microsoft.com/office/drawing/2014/main" id="{F6296628-E9FE-9B93-E9F3-FE764663E676}"/>
                </a:ext>
              </a:extLst>
            </p:cNvPr>
            <p:cNvSpPr>
              <a:spLocks noChangeArrowheads="1"/>
            </p:cNvSpPr>
            <p:nvPr/>
          </p:nvSpPr>
          <p:spPr bwMode="auto">
            <a:xfrm>
              <a:off x="1649"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20</a:t>
              </a:r>
              <a:endParaRPr lang="it-IT" altLang="it-IT" sz="1350">
                <a:solidFill>
                  <a:srgbClr val="474C55"/>
                </a:solidFill>
                <a:latin typeface="Arial" panose="020B0604020202020204" pitchFamily="34" charset="0"/>
              </a:endParaRPr>
            </a:p>
          </p:txBody>
        </p:sp>
        <p:sp>
          <p:nvSpPr>
            <p:cNvPr id="115729" name="Line 12">
              <a:extLst>
                <a:ext uri="{FF2B5EF4-FFF2-40B4-BE49-F238E27FC236}">
                  <a16:creationId xmlns:a16="http://schemas.microsoft.com/office/drawing/2014/main" id="{A0DA47D7-4B09-0514-370D-FB0FB1B7D80C}"/>
                </a:ext>
              </a:extLst>
            </p:cNvPr>
            <p:cNvSpPr>
              <a:spLocks noChangeShapeType="1"/>
            </p:cNvSpPr>
            <p:nvPr/>
          </p:nvSpPr>
          <p:spPr bwMode="auto">
            <a:xfrm flipV="1">
              <a:off x="1702"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30" name="Rectangle 13">
              <a:extLst>
                <a:ext uri="{FF2B5EF4-FFF2-40B4-BE49-F238E27FC236}">
                  <a16:creationId xmlns:a16="http://schemas.microsoft.com/office/drawing/2014/main" id="{A1C34774-45D0-70BD-B2CA-F6ED2AF1C2A4}"/>
                </a:ext>
              </a:extLst>
            </p:cNvPr>
            <p:cNvSpPr>
              <a:spLocks noChangeArrowheads="1"/>
            </p:cNvSpPr>
            <p:nvPr/>
          </p:nvSpPr>
          <p:spPr bwMode="auto">
            <a:xfrm>
              <a:off x="2102"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25</a:t>
              </a:r>
              <a:endParaRPr lang="it-IT" altLang="it-IT" sz="1350">
                <a:solidFill>
                  <a:srgbClr val="474C55"/>
                </a:solidFill>
                <a:latin typeface="Arial" panose="020B0604020202020204" pitchFamily="34" charset="0"/>
              </a:endParaRPr>
            </a:p>
          </p:txBody>
        </p:sp>
        <p:sp>
          <p:nvSpPr>
            <p:cNvPr id="115731" name="Line 14">
              <a:extLst>
                <a:ext uri="{FF2B5EF4-FFF2-40B4-BE49-F238E27FC236}">
                  <a16:creationId xmlns:a16="http://schemas.microsoft.com/office/drawing/2014/main" id="{86BD661A-1064-D11E-3BBC-04731DA78623}"/>
                </a:ext>
              </a:extLst>
            </p:cNvPr>
            <p:cNvSpPr>
              <a:spLocks noChangeShapeType="1"/>
            </p:cNvSpPr>
            <p:nvPr/>
          </p:nvSpPr>
          <p:spPr bwMode="auto">
            <a:xfrm flipV="1">
              <a:off x="2155"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32" name="Rectangle 15">
              <a:extLst>
                <a:ext uri="{FF2B5EF4-FFF2-40B4-BE49-F238E27FC236}">
                  <a16:creationId xmlns:a16="http://schemas.microsoft.com/office/drawing/2014/main" id="{559C6722-5B13-EA07-E363-816545D9C72A}"/>
                </a:ext>
              </a:extLst>
            </p:cNvPr>
            <p:cNvSpPr>
              <a:spLocks noChangeArrowheads="1"/>
            </p:cNvSpPr>
            <p:nvPr/>
          </p:nvSpPr>
          <p:spPr bwMode="auto">
            <a:xfrm>
              <a:off x="2551"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30</a:t>
              </a:r>
              <a:endParaRPr lang="it-IT" altLang="it-IT" sz="1350">
                <a:solidFill>
                  <a:srgbClr val="474C55"/>
                </a:solidFill>
                <a:latin typeface="Arial" panose="020B0604020202020204" pitchFamily="34" charset="0"/>
              </a:endParaRPr>
            </a:p>
          </p:txBody>
        </p:sp>
        <p:sp>
          <p:nvSpPr>
            <p:cNvPr id="115733" name="Line 16">
              <a:extLst>
                <a:ext uri="{FF2B5EF4-FFF2-40B4-BE49-F238E27FC236}">
                  <a16:creationId xmlns:a16="http://schemas.microsoft.com/office/drawing/2014/main" id="{BE3B032A-695B-F947-FF76-0BEE53FE0EB4}"/>
                </a:ext>
              </a:extLst>
            </p:cNvPr>
            <p:cNvSpPr>
              <a:spLocks noChangeShapeType="1"/>
            </p:cNvSpPr>
            <p:nvPr/>
          </p:nvSpPr>
          <p:spPr bwMode="auto">
            <a:xfrm flipV="1">
              <a:off x="2604"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34" name="Rectangle 17">
              <a:extLst>
                <a:ext uri="{FF2B5EF4-FFF2-40B4-BE49-F238E27FC236}">
                  <a16:creationId xmlns:a16="http://schemas.microsoft.com/office/drawing/2014/main" id="{E50AAC5B-8945-7D6C-8388-2425E93DEF29}"/>
                </a:ext>
              </a:extLst>
            </p:cNvPr>
            <p:cNvSpPr>
              <a:spLocks noChangeArrowheads="1"/>
            </p:cNvSpPr>
            <p:nvPr/>
          </p:nvSpPr>
          <p:spPr bwMode="auto">
            <a:xfrm>
              <a:off x="3004"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35</a:t>
              </a:r>
              <a:endParaRPr lang="it-IT" altLang="it-IT" sz="1350">
                <a:solidFill>
                  <a:srgbClr val="474C55"/>
                </a:solidFill>
                <a:latin typeface="Arial" panose="020B0604020202020204" pitchFamily="34" charset="0"/>
              </a:endParaRPr>
            </a:p>
          </p:txBody>
        </p:sp>
        <p:sp>
          <p:nvSpPr>
            <p:cNvPr id="115735" name="Line 18">
              <a:extLst>
                <a:ext uri="{FF2B5EF4-FFF2-40B4-BE49-F238E27FC236}">
                  <a16:creationId xmlns:a16="http://schemas.microsoft.com/office/drawing/2014/main" id="{91BD0339-E684-917E-8D43-AAB22DEECC9C}"/>
                </a:ext>
              </a:extLst>
            </p:cNvPr>
            <p:cNvSpPr>
              <a:spLocks noChangeShapeType="1"/>
            </p:cNvSpPr>
            <p:nvPr/>
          </p:nvSpPr>
          <p:spPr bwMode="auto">
            <a:xfrm flipV="1">
              <a:off x="3057"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36" name="Rectangle 19">
              <a:extLst>
                <a:ext uri="{FF2B5EF4-FFF2-40B4-BE49-F238E27FC236}">
                  <a16:creationId xmlns:a16="http://schemas.microsoft.com/office/drawing/2014/main" id="{9849C61F-4033-689A-FCD8-073312D77F04}"/>
                </a:ext>
              </a:extLst>
            </p:cNvPr>
            <p:cNvSpPr>
              <a:spLocks noChangeArrowheads="1"/>
            </p:cNvSpPr>
            <p:nvPr/>
          </p:nvSpPr>
          <p:spPr bwMode="auto">
            <a:xfrm>
              <a:off x="3452"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40</a:t>
              </a:r>
              <a:endParaRPr lang="it-IT" altLang="it-IT" sz="1350">
                <a:solidFill>
                  <a:srgbClr val="474C55"/>
                </a:solidFill>
                <a:latin typeface="Arial" panose="020B0604020202020204" pitchFamily="34" charset="0"/>
              </a:endParaRPr>
            </a:p>
          </p:txBody>
        </p:sp>
        <p:sp>
          <p:nvSpPr>
            <p:cNvPr id="115737" name="Line 20">
              <a:extLst>
                <a:ext uri="{FF2B5EF4-FFF2-40B4-BE49-F238E27FC236}">
                  <a16:creationId xmlns:a16="http://schemas.microsoft.com/office/drawing/2014/main" id="{00E82F59-F8F9-4F07-F8FC-EA8445C901DF}"/>
                </a:ext>
              </a:extLst>
            </p:cNvPr>
            <p:cNvSpPr>
              <a:spLocks noChangeShapeType="1"/>
            </p:cNvSpPr>
            <p:nvPr/>
          </p:nvSpPr>
          <p:spPr bwMode="auto">
            <a:xfrm flipV="1">
              <a:off x="3505"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38" name="Rectangle 21">
              <a:extLst>
                <a:ext uri="{FF2B5EF4-FFF2-40B4-BE49-F238E27FC236}">
                  <a16:creationId xmlns:a16="http://schemas.microsoft.com/office/drawing/2014/main" id="{573A9B28-AEC8-58CB-6561-3649B0957D01}"/>
                </a:ext>
              </a:extLst>
            </p:cNvPr>
            <p:cNvSpPr>
              <a:spLocks noChangeArrowheads="1"/>
            </p:cNvSpPr>
            <p:nvPr/>
          </p:nvSpPr>
          <p:spPr bwMode="auto">
            <a:xfrm>
              <a:off x="3905"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45</a:t>
              </a:r>
              <a:endParaRPr lang="it-IT" altLang="it-IT" sz="1350">
                <a:solidFill>
                  <a:srgbClr val="474C55"/>
                </a:solidFill>
                <a:latin typeface="Arial" panose="020B0604020202020204" pitchFamily="34" charset="0"/>
              </a:endParaRPr>
            </a:p>
          </p:txBody>
        </p:sp>
        <p:sp>
          <p:nvSpPr>
            <p:cNvPr id="115739" name="Line 22">
              <a:extLst>
                <a:ext uri="{FF2B5EF4-FFF2-40B4-BE49-F238E27FC236}">
                  <a16:creationId xmlns:a16="http://schemas.microsoft.com/office/drawing/2014/main" id="{B18B2059-A3BC-ECE4-397D-2BF994DC5167}"/>
                </a:ext>
              </a:extLst>
            </p:cNvPr>
            <p:cNvSpPr>
              <a:spLocks noChangeShapeType="1"/>
            </p:cNvSpPr>
            <p:nvPr/>
          </p:nvSpPr>
          <p:spPr bwMode="auto">
            <a:xfrm flipV="1">
              <a:off x="3958"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40" name="Rectangle 23">
              <a:extLst>
                <a:ext uri="{FF2B5EF4-FFF2-40B4-BE49-F238E27FC236}">
                  <a16:creationId xmlns:a16="http://schemas.microsoft.com/office/drawing/2014/main" id="{AC44AE6B-C23A-3266-9669-A3E250A10623}"/>
                </a:ext>
              </a:extLst>
            </p:cNvPr>
            <p:cNvSpPr>
              <a:spLocks noChangeArrowheads="1"/>
            </p:cNvSpPr>
            <p:nvPr/>
          </p:nvSpPr>
          <p:spPr bwMode="auto">
            <a:xfrm>
              <a:off x="4353" y="3577"/>
              <a:ext cx="8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50</a:t>
              </a:r>
              <a:endParaRPr lang="it-IT" altLang="it-IT" sz="1350">
                <a:solidFill>
                  <a:srgbClr val="474C55"/>
                </a:solidFill>
                <a:latin typeface="Arial" panose="020B0604020202020204" pitchFamily="34" charset="0"/>
              </a:endParaRPr>
            </a:p>
          </p:txBody>
        </p:sp>
        <p:sp>
          <p:nvSpPr>
            <p:cNvPr id="115741" name="Line 24">
              <a:extLst>
                <a:ext uri="{FF2B5EF4-FFF2-40B4-BE49-F238E27FC236}">
                  <a16:creationId xmlns:a16="http://schemas.microsoft.com/office/drawing/2014/main" id="{09A95B59-377C-8624-34B4-0B7BC36D6CF2}"/>
                </a:ext>
              </a:extLst>
            </p:cNvPr>
            <p:cNvSpPr>
              <a:spLocks noChangeShapeType="1"/>
            </p:cNvSpPr>
            <p:nvPr/>
          </p:nvSpPr>
          <p:spPr bwMode="auto">
            <a:xfrm flipV="1">
              <a:off x="4406" y="3491"/>
              <a:ext cx="1"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42" name="Rectangle 25">
              <a:extLst>
                <a:ext uri="{FF2B5EF4-FFF2-40B4-BE49-F238E27FC236}">
                  <a16:creationId xmlns:a16="http://schemas.microsoft.com/office/drawing/2014/main" id="{1A8D9498-00E9-901C-9313-1D5696A5A162}"/>
                </a:ext>
              </a:extLst>
            </p:cNvPr>
            <p:cNvSpPr>
              <a:spLocks noChangeArrowheads="1"/>
            </p:cNvSpPr>
            <p:nvPr/>
          </p:nvSpPr>
          <p:spPr bwMode="auto">
            <a:xfrm>
              <a:off x="1028" y="1127"/>
              <a:ext cx="10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2,5</a:t>
              </a:r>
              <a:endParaRPr lang="it-IT" altLang="it-IT" sz="1350">
                <a:solidFill>
                  <a:srgbClr val="474C55"/>
                </a:solidFill>
                <a:latin typeface="Arial" panose="020B0604020202020204" pitchFamily="34" charset="0"/>
              </a:endParaRPr>
            </a:p>
          </p:txBody>
        </p:sp>
        <p:sp>
          <p:nvSpPr>
            <p:cNvPr id="115743" name="Line 26">
              <a:extLst>
                <a:ext uri="{FF2B5EF4-FFF2-40B4-BE49-F238E27FC236}">
                  <a16:creationId xmlns:a16="http://schemas.microsoft.com/office/drawing/2014/main" id="{CFD77F6E-D68F-7F9C-3CA0-1D06F43B9A3F}"/>
                </a:ext>
              </a:extLst>
            </p:cNvPr>
            <p:cNvSpPr>
              <a:spLocks noChangeShapeType="1"/>
            </p:cNvSpPr>
            <p:nvPr/>
          </p:nvSpPr>
          <p:spPr bwMode="auto">
            <a:xfrm>
              <a:off x="1191" y="1194"/>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44" name="Rectangle 27">
              <a:extLst>
                <a:ext uri="{FF2B5EF4-FFF2-40B4-BE49-F238E27FC236}">
                  <a16:creationId xmlns:a16="http://schemas.microsoft.com/office/drawing/2014/main" id="{4CB02176-1BDC-B804-EA6A-EFE3B09ACF32}"/>
                </a:ext>
              </a:extLst>
            </p:cNvPr>
            <p:cNvSpPr>
              <a:spLocks noChangeArrowheads="1"/>
            </p:cNvSpPr>
            <p:nvPr/>
          </p:nvSpPr>
          <p:spPr bwMode="auto">
            <a:xfrm>
              <a:off x="1028" y="1383"/>
              <a:ext cx="10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2,0</a:t>
              </a:r>
              <a:endParaRPr lang="it-IT" altLang="it-IT" sz="1350">
                <a:solidFill>
                  <a:srgbClr val="474C55"/>
                </a:solidFill>
                <a:latin typeface="Arial" panose="020B0604020202020204" pitchFamily="34" charset="0"/>
              </a:endParaRPr>
            </a:p>
          </p:txBody>
        </p:sp>
        <p:sp>
          <p:nvSpPr>
            <p:cNvPr id="115745" name="Line 28">
              <a:extLst>
                <a:ext uri="{FF2B5EF4-FFF2-40B4-BE49-F238E27FC236}">
                  <a16:creationId xmlns:a16="http://schemas.microsoft.com/office/drawing/2014/main" id="{E2BC2BB5-29D0-956C-D824-E83AB17C9998}"/>
                </a:ext>
              </a:extLst>
            </p:cNvPr>
            <p:cNvSpPr>
              <a:spLocks noChangeShapeType="1"/>
            </p:cNvSpPr>
            <p:nvPr/>
          </p:nvSpPr>
          <p:spPr bwMode="auto">
            <a:xfrm>
              <a:off x="1191" y="1450"/>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46" name="Rectangle 29">
              <a:extLst>
                <a:ext uri="{FF2B5EF4-FFF2-40B4-BE49-F238E27FC236}">
                  <a16:creationId xmlns:a16="http://schemas.microsoft.com/office/drawing/2014/main" id="{0584D672-E221-22E7-1641-EC7F2B7D353B}"/>
                </a:ext>
              </a:extLst>
            </p:cNvPr>
            <p:cNvSpPr>
              <a:spLocks noChangeArrowheads="1"/>
            </p:cNvSpPr>
            <p:nvPr/>
          </p:nvSpPr>
          <p:spPr bwMode="auto">
            <a:xfrm>
              <a:off x="1028" y="1638"/>
              <a:ext cx="10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1,5</a:t>
              </a:r>
              <a:endParaRPr lang="it-IT" altLang="it-IT" sz="1350">
                <a:solidFill>
                  <a:srgbClr val="474C55"/>
                </a:solidFill>
                <a:latin typeface="Arial" panose="020B0604020202020204" pitchFamily="34" charset="0"/>
              </a:endParaRPr>
            </a:p>
          </p:txBody>
        </p:sp>
        <p:sp>
          <p:nvSpPr>
            <p:cNvPr id="115747" name="Line 30">
              <a:extLst>
                <a:ext uri="{FF2B5EF4-FFF2-40B4-BE49-F238E27FC236}">
                  <a16:creationId xmlns:a16="http://schemas.microsoft.com/office/drawing/2014/main" id="{D9B360C0-A342-5B9F-C098-C1A2E17EF4BD}"/>
                </a:ext>
              </a:extLst>
            </p:cNvPr>
            <p:cNvSpPr>
              <a:spLocks noChangeShapeType="1"/>
            </p:cNvSpPr>
            <p:nvPr/>
          </p:nvSpPr>
          <p:spPr bwMode="auto">
            <a:xfrm>
              <a:off x="1191" y="1705"/>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48" name="Rectangle 31">
              <a:extLst>
                <a:ext uri="{FF2B5EF4-FFF2-40B4-BE49-F238E27FC236}">
                  <a16:creationId xmlns:a16="http://schemas.microsoft.com/office/drawing/2014/main" id="{F68CDE97-1431-FB56-3840-D64AEA8B5CD3}"/>
                </a:ext>
              </a:extLst>
            </p:cNvPr>
            <p:cNvSpPr>
              <a:spLocks noChangeArrowheads="1"/>
            </p:cNvSpPr>
            <p:nvPr/>
          </p:nvSpPr>
          <p:spPr bwMode="auto">
            <a:xfrm>
              <a:off x="1028" y="1893"/>
              <a:ext cx="10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1,0</a:t>
              </a:r>
              <a:endParaRPr lang="it-IT" altLang="it-IT" sz="1350">
                <a:solidFill>
                  <a:srgbClr val="474C55"/>
                </a:solidFill>
                <a:latin typeface="Arial" panose="020B0604020202020204" pitchFamily="34" charset="0"/>
              </a:endParaRPr>
            </a:p>
          </p:txBody>
        </p:sp>
        <p:sp>
          <p:nvSpPr>
            <p:cNvPr id="115749" name="Line 32">
              <a:extLst>
                <a:ext uri="{FF2B5EF4-FFF2-40B4-BE49-F238E27FC236}">
                  <a16:creationId xmlns:a16="http://schemas.microsoft.com/office/drawing/2014/main" id="{FA662933-759B-F519-FACA-741468E3C11B}"/>
                </a:ext>
              </a:extLst>
            </p:cNvPr>
            <p:cNvSpPr>
              <a:spLocks noChangeShapeType="1"/>
            </p:cNvSpPr>
            <p:nvPr/>
          </p:nvSpPr>
          <p:spPr bwMode="auto">
            <a:xfrm>
              <a:off x="1191" y="1960"/>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50" name="Rectangle 33">
              <a:extLst>
                <a:ext uri="{FF2B5EF4-FFF2-40B4-BE49-F238E27FC236}">
                  <a16:creationId xmlns:a16="http://schemas.microsoft.com/office/drawing/2014/main" id="{3D9E2C13-B2B9-5BCC-6CEA-520BE8D1BEF1}"/>
                </a:ext>
              </a:extLst>
            </p:cNvPr>
            <p:cNvSpPr>
              <a:spLocks noChangeArrowheads="1"/>
            </p:cNvSpPr>
            <p:nvPr/>
          </p:nvSpPr>
          <p:spPr bwMode="auto">
            <a:xfrm>
              <a:off x="1028" y="2148"/>
              <a:ext cx="10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0,5</a:t>
              </a:r>
              <a:endParaRPr lang="it-IT" altLang="it-IT" sz="1350">
                <a:solidFill>
                  <a:srgbClr val="474C55"/>
                </a:solidFill>
                <a:latin typeface="Arial" panose="020B0604020202020204" pitchFamily="34" charset="0"/>
              </a:endParaRPr>
            </a:p>
          </p:txBody>
        </p:sp>
        <p:sp>
          <p:nvSpPr>
            <p:cNvPr id="115751" name="Line 34">
              <a:extLst>
                <a:ext uri="{FF2B5EF4-FFF2-40B4-BE49-F238E27FC236}">
                  <a16:creationId xmlns:a16="http://schemas.microsoft.com/office/drawing/2014/main" id="{C1904EC7-0BC1-2756-1EF5-E9A4EE8653B5}"/>
                </a:ext>
              </a:extLst>
            </p:cNvPr>
            <p:cNvSpPr>
              <a:spLocks noChangeShapeType="1"/>
            </p:cNvSpPr>
            <p:nvPr/>
          </p:nvSpPr>
          <p:spPr bwMode="auto">
            <a:xfrm>
              <a:off x="1191" y="2215"/>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52" name="Rectangle 35">
              <a:extLst>
                <a:ext uri="{FF2B5EF4-FFF2-40B4-BE49-F238E27FC236}">
                  <a16:creationId xmlns:a16="http://schemas.microsoft.com/office/drawing/2014/main" id="{0F6EC66D-5360-690E-BABF-80F04FED5ADA}"/>
                </a:ext>
              </a:extLst>
            </p:cNvPr>
            <p:cNvSpPr>
              <a:spLocks noChangeArrowheads="1"/>
            </p:cNvSpPr>
            <p:nvPr/>
          </p:nvSpPr>
          <p:spPr bwMode="auto">
            <a:xfrm>
              <a:off x="1028" y="2398"/>
              <a:ext cx="10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0,0</a:t>
              </a:r>
              <a:endParaRPr lang="it-IT" altLang="it-IT" sz="1350">
                <a:solidFill>
                  <a:srgbClr val="474C55"/>
                </a:solidFill>
                <a:latin typeface="Arial" panose="020B0604020202020204" pitchFamily="34" charset="0"/>
              </a:endParaRPr>
            </a:p>
          </p:txBody>
        </p:sp>
        <p:sp>
          <p:nvSpPr>
            <p:cNvPr id="115753" name="Line 36">
              <a:extLst>
                <a:ext uri="{FF2B5EF4-FFF2-40B4-BE49-F238E27FC236}">
                  <a16:creationId xmlns:a16="http://schemas.microsoft.com/office/drawing/2014/main" id="{9DD65BDA-E6D0-3B00-FB89-D394523A1515}"/>
                </a:ext>
              </a:extLst>
            </p:cNvPr>
            <p:cNvSpPr>
              <a:spLocks noChangeShapeType="1"/>
            </p:cNvSpPr>
            <p:nvPr/>
          </p:nvSpPr>
          <p:spPr bwMode="auto">
            <a:xfrm>
              <a:off x="1191" y="2465"/>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54" name="Rectangle 37">
              <a:extLst>
                <a:ext uri="{FF2B5EF4-FFF2-40B4-BE49-F238E27FC236}">
                  <a16:creationId xmlns:a16="http://schemas.microsoft.com/office/drawing/2014/main" id="{3CFE262E-070F-1BD2-E3EE-57E6B36CB82A}"/>
                </a:ext>
              </a:extLst>
            </p:cNvPr>
            <p:cNvSpPr>
              <a:spLocks noChangeArrowheads="1"/>
            </p:cNvSpPr>
            <p:nvPr/>
          </p:nvSpPr>
          <p:spPr bwMode="auto">
            <a:xfrm>
              <a:off x="994" y="2653"/>
              <a:ext cx="13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-0,5</a:t>
              </a:r>
              <a:endParaRPr lang="it-IT" altLang="it-IT" sz="1350">
                <a:solidFill>
                  <a:srgbClr val="474C55"/>
                </a:solidFill>
                <a:latin typeface="Arial" panose="020B0604020202020204" pitchFamily="34" charset="0"/>
              </a:endParaRPr>
            </a:p>
          </p:txBody>
        </p:sp>
        <p:sp>
          <p:nvSpPr>
            <p:cNvPr id="115755" name="Line 38">
              <a:extLst>
                <a:ext uri="{FF2B5EF4-FFF2-40B4-BE49-F238E27FC236}">
                  <a16:creationId xmlns:a16="http://schemas.microsoft.com/office/drawing/2014/main" id="{82B69266-8472-9ECA-D971-276E05AF58D7}"/>
                </a:ext>
              </a:extLst>
            </p:cNvPr>
            <p:cNvSpPr>
              <a:spLocks noChangeShapeType="1"/>
            </p:cNvSpPr>
            <p:nvPr/>
          </p:nvSpPr>
          <p:spPr bwMode="auto">
            <a:xfrm>
              <a:off x="1191" y="2720"/>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56" name="Rectangle 39">
              <a:extLst>
                <a:ext uri="{FF2B5EF4-FFF2-40B4-BE49-F238E27FC236}">
                  <a16:creationId xmlns:a16="http://schemas.microsoft.com/office/drawing/2014/main" id="{CC153E53-C28E-634A-50F5-27E3894EBBEC}"/>
                </a:ext>
              </a:extLst>
            </p:cNvPr>
            <p:cNvSpPr>
              <a:spLocks noChangeArrowheads="1"/>
            </p:cNvSpPr>
            <p:nvPr/>
          </p:nvSpPr>
          <p:spPr bwMode="auto">
            <a:xfrm>
              <a:off x="994" y="2908"/>
              <a:ext cx="13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-1,0</a:t>
              </a:r>
              <a:endParaRPr lang="it-IT" altLang="it-IT" sz="1350">
                <a:solidFill>
                  <a:srgbClr val="474C55"/>
                </a:solidFill>
                <a:latin typeface="Arial" panose="020B0604020202020204" pitchFamily="34" charset="0"/>
              </a:endParaRPr>
            </a:p>
          </p:txBody>
        </p:sp>
        <p:sp>
          <p:nvSpPr>
            <p:cNvPr id="115757" name="Line 40">
              <a:extLst>
                <a:ext uri="{FF2B5EF4-FFF2-40B4-BE49-F238E27FC236}">
                  <a16:creationId xmlns:a16="http://schemas.microsoft.com/office/drawing/2014/main" id="{34B7B3CF-FC44-6538-62F3-77780A121217}"/>
                </a:ext>
              </a:extLst>
            </p:cNvPr>
            <p:cNvSpPr>
              <a:spLocks noChangeShapeType="1"/>
            </p:cNvSpPr>
            <p:nvPr/>
          </p:nvSpPr>
          <p:spPr bwMode="auto">
            <a:xfrm>
              <a:off x="1191" y="2975"/>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58" name="Rectangle 41">
              <a:extLst>
                <a:ext uri="{FF2B5EF4-FFF2-40B4-BE49-F238E27FC236}">
                  <a16:creationId xmlns:a16="http://schemas.microsoft.com/office/drawing/2014/main" id="{37EDCE43-C0D4-31FC-52EB-E7644759792A}"/>
                </a:ext>
              </a:extLst>
            </p:cNvPr>
            <p:cNvSpPr>
              <a:spLocks noChangeArrowheads="1"/>
            </p:cNvSpPr>
            <p:nvPr/>
          </p:nvSpPr>
          <p:spPr bwMode="auto">
            <a:xfrm>
              <a:off x="994" y="3164"/>
              <a:ext cx="13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-1,5</a:t>
              </a:r>
              <a:endParaRPr lang="it-IT" altLang="it-IT" sz="1350">
                <a:solidFill>
                  <a:srgbClr val="474C55"/>
                </a:solidFill>
                <a:latin typeface="Arial" panose="020B0604020202020204" pitchFamily="34" charset="0"/>
              </a:endParaRPr>
            </a:p>
          </p:txBody>
        </p:sp>
        <p:sp>
          <p:nvSpPr>
            <p:cNvPr id="115759" name="Line 42">
              <a:extLst>
                <a:ext uri="{FF2B5EF4-FFF2-40B4-BE49-F238E27FC236}">
                  <a16:creationId xmlns:a16="http://schemas.microsoft.com/office/drawing/2014/main" id="{72B511BF-8DFC-9C42-FE77-F12F2A83C3C9}"/>
                </a:ext>
              </a:extLst>
            </p:cNvPr>
            <p:cNvSpPr>
              <a:spLocks noChangeShapeType="1"/>
            </p:cNvSpPr>
            <p:nvPr/>
          </p:nvSpPr>
          <p:spPr bwMode="auto">
            <a:xfrm>
              <a:off x="1191" y="3231"/>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60" name="Rectangle 43">
              <a:extLst>
                <a:ext uri="{FF2B5EF4-FFF2-40B4-BE49-F238E27FC236}">
                  <a16:creationId xmlns:a16="http://schemas.microsoft.com/office/drawing/2014/main" id="{6BD4AF1B-C294-9D75-80CF-38C5308DA9F8}"/>
                </a:ext>
              </a:extLst>
            </p:cNvPr>
            <p:cNvSpPr>
              <a:spLocks noChangeArrowheads="1"/>
            </p:cNvSpPr>
            <p:nvPr/>
          </p:nvSpPr>
          <p:spPr bwMode="auto">
            <a:xfrm>
              <a:off x="994" y="3419"/>
              <a:ext cx="13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a:solidFill>
                    <a:srgbClr val="000000"/>
                  </a:solidFill>
                  <a:latin typeface="Times New Roman" panose="02020603050405020304" pitchFamily="18" charset="0"/>
                </a:rPr>
                <a:t>-2,0</a:t>
              </a:r>
              <a:endParaRPr lang="it-IT" altLang="it-IT" sz="1350">
                <a:solidFill>
                  <a:srgbClr val="474C55"/>
                </a:solidFill>
                <a:latin typeface="Arial" panose="020B0604020202020204" pitchFamily="34" charset="0"/>
              </a:endParaRPr>
            </a:p>
          </p:txBody>
        </p:sp>
        <p:sp>
          <p:nvSpPr>
            <p:cNvPr id="115761" name="Line 44">
              <a:extLst>
                <a:ext uri="{FF2B5EF4-FFF2-40B4-BE49-F238E27FC236}">
                  <a16:creationId xmlns:a16="http://schemas.microsoft.com/office/drawing/2014/main" id="{835B9F89-CAB2-656E-3DE0-6C0F30E2162E}"/>
                </a:ext>
              </a:extLst>
            </p:cNvPr>
            <p:cNvSpPr>
              <a:spLocks noChangeShapeType="1"/>
            </p:cNvSpPr>
            <p:nvPr/>
          </p:nvSpPr>
          <p:spPr bwMode="auto">
            <a:xfrm>
              <a:off x="1191" y="3486"/>
              <a:ext cx="5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5762" name="Rectangle 45">
              <a:extLst>
                <a:ext uri="{FF2B5EF4-FFF2-40B4-BE49-F238E27FC236}">
                  <a16:creationId xmlns:a16="http://schemas.microsoft.com/office/drawing/2014/main" id="{B39ECD56-0EEA-15BE-0E5D-9EDF4BBB92C1}"/>
                </a:ext>
              </a:extLst>
            </p:cNvPr>
            <p:cNvSpPr>
              <a:spLocks noChangeArrowheads="1"/>
            </p:cNvSpPr>
            <p:nvPr/>
          </p:nvSpPr>
          <p:spPr bwMode="auto">
            <a:xfrm>
              <a:off x="2653" y="3702"/>
              <a:ext cx="41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r>
                <a:rPr lang="it-IT" altLang="it-IT" sz="975" b="1">
                  <a:solidFill>
                    <a:srgbClr val="000000"/>
                  </a:solidFill>
                  <a:latin typeface="Times New Roman" panose="02020603050405020304" pitchFamily="18" charset="0"/>
                </a:rPr>
                <a:t>Age (years)</a:t>
              </a:r>
              <a:endParaRPr lang="it-IT" altLang="it-IT" sz="1350" b="1">
                <a:solidFill>
                  <a:srgbClr val="474C55"/>
                </a:solidFill>
                <a:latin typeface="Arial" panose="020B0604020202020204" pitchFamily="34" charset="0"/>
              </a:endParaRPr>
            </a:p>
          </p:txBody>
        </p:sp>
        <p:sp>
          <p:nvSpPr>
            <p:cNvPr id="115763" name="Rectangle 46">
              <a:extLst>
                <a:ext uri="{FF2B5EF4-FFF2-40B4-BE49-F238E27FC236}">
                  <a16:creationId xmlns:a16="http://schemas.microsoft.com/office/drawing/2014/main" id="{B6B39928-DF39-D4ED-41D4-408EB3833BC9}"/>
                </a:ext>
              </a:extLst>
            </p:cNvPr>
            <p:cNvSpPr>
              <a:spLocks noChangeArrowheads="1"/>
            </p:cNvSpPr>
            <p:nvPr/>
          </p:nvSpPr>
          <p:spPr bwMode="auto">
            <a:xfrm>
              <a:off x="1505" y="157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64" name="Rectangle 47">
              <a:extLst>
                <a:ext uri="{FF2B5EF4-FFF2-40B4-BE49-F238E27FC236}">
                  <a16:creationId xmlns:a16="http://schemas.microsoft.com/office/drawing/2014/main" id="{A22F3778-80CF-DB00-5ECC-AFE813F340A6}"/>
                </a:ext>
              </a:extLst>
            </p:cNvPr>
            <p:cNvSpPr>
              <a:spLocks noChangeArrowheads="1"/>
            </p:cNvSpPr>
            <p:nvPr/>
          </p:nvSpPr>
          <p:spPr bwMode="auto">
            <a:xfrm>
              <a:off x="1505" y="128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65" name="Rectangle 48">
              <a:extLst>
                <a:ext uri="{FF2B5EF4-FFF2-40B4-BE49-F238E27FC236}">
                  <a16:creationId xmlns:a16="http://schemas.microsoft.com/office/drawing/2014/main" id="{CD7B4C58-B84E-43A9-078A-554D7BCAA745}"/>
                </a:ext>
              </a:extLst>
            </p:cNvPr>
            <p:cNvSpPr>
              <a:spLocks noChangeArrowheads="1"/>
            </p:cNvSpPr>
            <p:nvPr/>
          </p:nvSpPr>
          <p:spPr bwMode="auto">
            <a:xfrm>
              <a:off x="1505" y="1888"/>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66" name="Rectangle 49">
              <a:extLst>
                <a:ext uri="{FF2B5EF4-FFF2-40B4-BE49-F238E27FC236}">
                  <a16:creationId xmlns:a16="http://schemas.microsoft.com/office/drawing/2014/main" id="{A7040484-FB19-B7BB-4BC2-5670DDE8BEA4}"/>
                </a:ext>
              </a:extLst>
            </p:cNvPr>
            <p:cNvSpPr>
              <a:spLocks noChangeArrowheads="1"/>
            </p:cNvSpPr>
            <p:nvPr/>
          </p:nvSpPr>
          <p:spPr bwMode="auto">
            <a:xfrm>
              <a:off x="1505" y="1902"/>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67" name="Rectangle 50">
              <a:extLst>
                <a:ext uri="{FF2B5EF4-FFF2-40B4-BE49-F238E27FC236}">
                  <a16:creationId xmlns:a16="http://schemas.microsoft.com/office/drawing/2014/main" id="{8627EE90-0071-C49A-BC16-9AE997795771}"/>
                </a:ext>
              </a:extLst>
            </p:cNvPr>
            <p:cNvSpPr>
              <a:spLocks noChangeArrowheads="1"/>
            </p:cNvSpPr>
            <p:nvPr/>
          </p:nvSpPr>
          <p:spPr bwMode="auto">
            <a:xfrm>
              <a:off x="1505" y="126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68" name="Rectangle 51">
              <a:extLst>
                <a:ext uri="{FF2B5EF4-FFF2-40B4-BE49-F238E27FC236}">
                  <a16:creationId xmlns:a16="http://schemas.microsoft.com/office/drawing/2014/main" id="{40609E2C-F8D2-B3F7-D62D-547A8A5E9286}"/>
                </a:ext>
              </a:extLst>
            </p:cNvPr>
            <p:cNvSpPr>
              <a:spLocks noChangeArrowheads="1"/>
            </p:cNvSpPr>
            <p:nvPr/>
          </p:nvSpPr>
          <p:spPr bwMode="auto">
            <a:xfrm>
              <a:off x="1505" y="160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69" name="Rectangle 52">
              <a:extLst>
                <a:ext uri="{FF2B5EF4-FFF2-40B4-BE49-F238E27FC236}">
                  <a16:creationId xmlns:a16="http://schemas.microsoft.com/office/drawing/2014/main" id="{B7ED946D-185F-5F21-ADCC-9EF83DC40E45}"/>
                </a:ext>
              </a:extLst>
            </p:cNvPr>
            <p:cNvSpPr>
              <a:spLocks noChangeArrowheads="1"/>
            </p:cNvSpPr>
            <p:nvPr/>
          </p:nvSpPr>
          <p:spPr bwMode="auto">
            <a:xfrm>
              <a:off x="1596" y="1767"/>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0" name="Rectangle 53">
              <a:extLst>
                <a:ext uri="{FF2B5EF4-FFF2-40B4-BE49-F238E27FC236}">
                  <a16:creationId xmlns:a16="http://schemas.microsoft.com/office/drawing/2014/main" id="{4655D47E-18D1-BD8B-11A1-FAB872E49BC3}"/>
                </a:ext>
              </a:extLst>
            </p:cNvPr>
            <p:cNvSpPr>
              <a:spLocks noChangeArrowheads="1"/>
            </p:cNvSpPr>
            <p:nvPr/>
          </p:nvSpPr>
          <p:spPr bwMode="auto">
            <a:xfrm>
              <a:off x="1596" y="1344"/>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1" name="Rectangle 54">
              <a:extLst>
                <a:ext uri="{FF2B5EF4-FFF2-40B4-BE49-F238E27FC236}">
                  <a16:creationId xmlns:a16="http://schemas.microsoft.com/office/drawing/2014/main" id="{83A14812-E26A-D879-0375-D45659C498E3}"/>
                </a:ext>
              </a:extLst>
            </p:cNvPr>
            <p:cNvSpPr>
              <a:spLocks noChangeArrowheads="1"/>
            </p:cNvSpPr>
            <p:nvPr/>
          </p:nvSpPr>
          <p:spPr bwMode="auto">
            <a:xfrm>
              <a:off x="1596" y="1642"/>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2" name="Rectangle 55">
              <a:extLst>
                <a:ext uri="{FF2B5EF4-FFF2-40B4-BE49-F238E27FC236}">
                  <a16:creationId xmlns:a16="http://schemas.microsoft.com/office/drawing/2014/main" id="{781B0ECD-CA08-75F5-186A-E5906FFFF719}"/>
                </a:ext>
              </a:extLst>
            </p:cNvPr>
            <p:cNvSpPr>
              <a:spLocks noChangeArrowheads="1"/>
            </p:cNvSpPr>
            <p:nvPr/>
          </p:nvSpPr>
          <p:spPr bwMode="auto">
            <a:xfrm>
              <a:off x="1596" y="245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3" name="Rectangle 56">
              <a:extLst>
                <a:ext uri="{FF2B5EF4-FFF2-40B4-BE49-F238E27FC236}">
                  <a16:creationId xmlns:a16="http://schemas.microsoft.com/office/drawing/2014/main" id="{3F47C3D4-858B-EF57-3BB2-2AE9BB211560}"/>
                </a:ext>
              </a:extLst>
            </p:cNvPr>
            <p:cNvSpPr>
              <a:spLocks noChangeArrowheads="1"/>
            </p:cNvSpPr>
            <p:nvPr/>
          </p:nvSpPr>
          <p:spPr bwMode="auto">
            <a:xfrm>
              <a:off x="1596" y="1488"/>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4" name="Rectangle 57">
              <a:extLst>
                <a:ext uri="{FF2B5EF4-FFF2-40B4-BE49-F238E27FC236}">
                  <a16:creationId xmlns:a16="http://schemas.microsoft.com/office/drawing/2014/main" id="{6E2650AD-53A0-2639-7AC8-80D51E1B04F9}"/>
                </a:ext>
              </a:extLst>
            </p:cNvPr>
            <p:cNvSpPr>
              <a:spLocks noChangeArrowheads="1"/>
            </p:cNvSpPr>
            <p:nvPr/>
          </p:nvSpPr>
          <p:spPr bwMode="auto">
            <a:xfrm>
              <a:off x="1683" y="1994"/>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5" name="Rectangle 58">
              <a:extLst>
                <a:ext uri="{FF2B5EF4-FFF2-40B4-BE49-F238E27FC236}">
                  <a16:creationId xmlns:a16="http://schemas.microsoft.com/office/drawing/2014/main" id="{EE9702D2-D2EB-D21C-EA5A-4B1FE2FDFCD8}"/>
                </a:ext>
              </a:extLst>
            </p:cNvPr>
            <p:cNvSpPr>
              <a:spLocks noChangeArrowheads="1"/>
            </p:cNvSpPr>
            <p:nvPr/>
          </p:nvSpPr>
          <p:spPr bwMode="auto">
            <a:xfrm>
              <a:off x="1683" y="179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6" name="Rectangle 59">
              <a:extLst>
                <a:ext uri="{FF2B5EF4-FFF2-40B4-BE49-F238E27FC236}">
                  <a16:creationId xmlns:a16="http://schemas.microsoft.com/office/drawing/2014/main" id="{1EFF2320-7DB0-B492-0B3D-DD699703A641}"/>
                </a:ext>
              </a:extLst>
            </p:cNvPr>
            <p:cNvSpPr>
              <a:spLocks noChangeArrowheads="1"/>
            </p:cNvSpPr>
            <p:nvPr/>
          </p:nvSpPr>
          <p:spPr bwMode="auto">
            <a:xfrm>
              <a:off x="1775" y="141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7" name="Rectangle 60">
              <a:extLst>
                <a:ext uri="{FF2B5EF4-FFF2-40B4-BE49-F238E27FC236}">
                  <a16:creationId xmlns:a16="http://schemas.microsoft.com/office/drawing/2014/main" id="{49DD5F18-F7D6-F08E-62D7-23FD4D02DD91}"/>
                </a:ext>
              </a:extLst>
            </p:cNvPr>
            <p:cNvSpPr>
              <a:spLocks noChangeArrowheads="1"/>
            </p:cNvSpPr>
            <p:nvPr/>
          </p:nvSpPr>
          <p:spPr bwMode="auto">
            <a:xfrm>
              <a:off x="1775" y="147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8" name="Rectangle 61">
              <a:extLst>
                <a:ext uri="{FF2B5EF4-FFF2-40B4-BE49-F238E27FC236}">
                  <a16:creationId xmlns:a16="http://schemas.microsoft.com/office/drawing/2014/main" id="{0C9E0CE4-3C4F-279F-1932-2293AE8362F6}"/>
                </a:ext>
              </a:extLst>
            </p:cNvPr>
            <p:cNvSpPr>
              <a:spLocks noChangeArrowheads="1"/>
            </p:cNvSpPr>
            <p:nvPr/>
          </p:nvSpPr>
          <p:spPr bwMode="auto">
            <a:xfrm>
              <a:off x="1866" y="1729"/>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79" name="Rectangle 62">
              <a:extLst>
                <a:ext uri="{FF2B5EF4-FFF2-40B4-BE49-F238E27FC236}">
                  <a16:creationId xmlns:a16="http://schemas.microsoft.com/office/drawing/2014/main" id="{8C6FA9C3-F386-C2BF-FE45-198CF4F51658}"/>
                </a:ext>
              </a:extLst>
            </p:cNvPr>
            <p:cNvSpPr>
              <a:spLocks noChangeArrowheads="1"/>
            </p:cNvSpPr>
            <p:nvPr/>
          </p:nvSpPr>
          <p:spPr bwMode="auto">
            <a:xfrm>
              <a:off x="1866" y="1969"/>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0" name="Rectangle 63">
              <a:extLst>
                <a:ext uri="{FF2B5EF4-FFF2-40B4-BE49-F238E27FC236}">
                  <a16:creationId xmlns:a16="http://schemas.microsoft.com/office/drawing/2014/main" id="{E4C1120E-4269-FE1E-A761-8EB1613F512D}"/>
                </a:ext>
              </a:extLst>
            </p:cNvPr>
            <p:cNvSpPr>
              <a:spLocks noChangeArrowheads="1"/>
            </p:cNvSpPr>
            <p:nvPr/>
          </p:nvSpPr>
          <p:spPr bwMode="auto">
            <a:xfrm>
              <a:off x="1866" y="1180"/>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1" name="Rectangle 64">
              <a:extLst>
                <a:ext uri="{FF2B5EF4-FFF2-40B4-BE49-F238E27FC236}">
                  <a16:creationId xmlns:a16="http://schemas.microsoft.com/office/drawing/2014/main" id="{E5F0C51A-35CC-DD2E-3102-44F8DCF9B456}"/>
                </a:ext>
              </a:extLst>
            </p:cNvPr>
            <p:cNvSpPr>
              <a:spLocks noChangeArrowheads="1"/>
            </p:cNvSpPr>
            <p:nvPr/>
          </p:nvSpPr>
          <p:spPr bwMode="auto">
            <a:xfrm>
              <a:off x="1866" y="161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2" name="Rectangle 65">
              <a:extLst>
                <a:ext uri="{FF2B5EF4-FFF2-40B4-BE49-F238E27FC236}">
                  <a16:creationId xmlns:a16="http://schemas.microsoft.com/office/drawing/2014/main" id="{53D802D2-241D-4BAD-8C60-74D078F4ACA9}"/>
                </a:ext>
              </a:extLst>
            </p:cNvPr>
            <p:cNvSpPr>
              <a:spLocks noChangeArrowheads="1"/>
            </p:cNvSpPr>
            <p:nvPr/>
          </p:nvSpPr>
          <p:spPr bwMode="auto">
            <a:xfrm>
              <a:off x="1953" y="1633"/>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3" name="Rectangle 66">
              <a:extLst>
                <a:ext uri="{FF2B5EF4-FFF2-40B4-BE49-F238E27FC236}">
                  <a16:creationId xmlns:a16="http://schemas.microsoft.com/office/drawing/2014/main" id="{7528EF38-8CC5-2236-9C60-C30256F9664F}"/>
                </a:ext>
              </a:extLst>
            </p:cNvPr>
            <p:cNvSpPr>
              <a:spLocks noChangeArrowheads="1"/>
            </p:cNvSpPr>
            <p:nvPr/>
          </p:nvSpPr>
          <p:spPr bwMode="auto">
            <a:xfrm>
              <a:off x="1953" y="122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4" name="Rectangle 67">
              <a:extLst>
                <a:ext uri="{FF2B5EF4-FFF2-40B4-BE49-F238E27FC236}">
                  <a16:creationId xmlns:a16="http://schemas.microsoft.com/office/drawing/2014/main" id="{9CA68BAB-0F9F-B6DF-0593-F2BF509B38A3}"/>
                </a:ext>
              </a:extLst>
            </p:cNvPr>
            <p:cNvSpPr>
              <a:spLocks noChangeArrowheads="1"/>
            </p:cNvSpPr>
            <p:nvPr/>
          </p:nvSpPr>
          <p:spPr bwMode="auto">
            <a:xfrm>
              <a:off x="2045" y="2042"/>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5" name="Rectangle 68">
              <a:extLst>
                <a:ext uri="{FF2B5EF4-FFF2-40B4-BE49-F238E27FC236}">
                  <a16:creationId xmlns:a16="http://schemas.microsoft.com/office/drawing/2014/main" id="{7F7CB244-EFA9-F612-CE0F-D977CDED70D6}"/>
                </a:ext>
              </a:extLst>
            </p:cNvPr>
            <p:cNvSpPr>
              <a:spLocks noChangeArrowheads="1"/>
            </p:cNvSpPr>
            <p:nvPr/>
          </p:nvSpPr>
          <p:spPr bwMode="auto">
            <a:xfrm>
              <a:off x="2045" y="171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6" name="Rectangle 69">
              <a:extLst>
                <a:ext uri="{FF2B5EF4-FFF2-40B4-BE49-F238E27FC236}">
                  <a16:creationId xmlns:a16="http://schemas.microsoft.com/office/drawing/2014/main" id="{ED6FD24C-A68E-14A2-5C99-14337BED446D}"/>
                </a:ext>
              </a:extLst>
            </p:cNvPr>
            <p:cNvSpPr>
              <a:spLocks noChangeArrowheads="1"/>
            </p:cNvSpPr>
            <p:nvPr/>
          </p:nvSpPr>
          <p:spPr bwMode="auto">
            <a:xfrm>
              <a:off x="2045" y="1801"/>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7" name="Rectangle 70">
              <a:extLst>
                <a:ext uri="{FF2B5EF4-FFF2-40B4-BE49-F238E27FC236}">
                  <a16:creationId xmlns:a16="http://schemas.microsoft.com/office/drawing/2014/main" id="{90CE04D4-3D93-5395-8B2D-9CC803DF8099}"/>
                </a:ext>
              </a:extLst>
            </p:cNvPr>
            <p:cNvSpPr>
              <a:spLocks noChangeArrowheads="1"/>
            </p:cNvSpPr>
            <p:nvPr/>
          </p:nvSpPr>
          <p:spPr bwMode="auto">
            <a:xfrm>
              <a:off x="2045" y="139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8" name="Rectangle 71">
              <a:extLst>
                <a:ext uri="{FF2B5EF4-FFF2-40B4-BE49-F238E27FC236}">
                  <a16:creationId xmlns:a16="http://schemas.microsoft.com/office/drawing/2014/main" id="{281855AB-CEA9-AF79-711C-65702FEF0506}"/>
                </a:ext>
              </a:extLst>
            </p:cNvPr>
            <p:cNvSpPr>
              <a:spLocks noChangeArrowheads="1"/>
            </p:cNvSpPr>
            <p:nvPr/>
          </p:nvSpPr>
          <p:spPr bwMode="auto">
            <a:xfrm>
              <a:off x="2136" y="1411"/>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89" name="Rectangle 72">
              <a:extLst>
                <a:ext uri="{FF2B5EF4-FFF2-40B4-BE49-F238E27FC236}">
                  <a16:creationId xmlns:a16="http://schemas.microsoft.com/office/drawing/2014/main" id="{254CCBB9-C794-ED72-F15E-4A1626CCC777}"/>
                </a:ext>
              </a:extLst>
            </p:cNvPr>
            <p:cNvSpPr>
              <a:spLocks noChangeArrowheads="1"/>
            </p:cNvSpPr>
            <p:nvPr/>
          </p:nvSpPr>
          <p:spPr bwMode="auto">
            <a:xfrm>
              <a:off x="2136" y="218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0" name="Rectangle 73">
              <a:extLst>
                <a:ext uri="{FF2B5EF4-FFF2-40B4-BE49-F238E27FC236}">
                  <a16:creationId xmlns:a16="http://schemas.microsoft.com/office/drawing/2014/main" id="{3CA45B2D-5B94-BF95-595E-8ED0A89D024C}"/>
                </a:ext>
              </a:extLst>
            </p:cNvPr>
            <p:cNvSpPr>
              <a:spLocks noChangeArrowheads="1"/>
            </p:cNvSpPr>
            <p:nvPr/>
          </p:nvSpPr>
          <p:spPr bwMode="auto">
            <a:xfrm>
              <a:off x="2136" y="2071"/>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1" name="Rectangle 74">
              <a:extLst>
                <a:ext uri="{FF2B5EF4-FFF2-40B4-BE49-F238E27FC236}">
                  <a16:creationId xmlns:a16="http://schemas.microsoft.com/office/drawing/2014/main" id="{625E4A4A-6155-3DD1-94ED-308E4C631F0A}"/>
                </a:ext>
              </a:extLst>
            </p:cNvPr>
            <p:cNvSpPr>
              <a:spLocks noChangeArrowheads="1"/>
            </p:cNvSpPr>
            <p:nvPr/>
          </p:nvSpPr>
          <p:spPr bwMode="auto">
            <a:xfrm>
              <a:off x="2136" y="120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2" name="Rectangle 75">
              <a:extLst>
                <a:ext uri="{FF2B5EF4-FFF2-40B4-BE49-F238E27FC236}">
                  <a16:creationId xmlns:a16="http://schemas.microsoft.com/office/drawing/2014/main" id="{60486251-B363-A264-CA13-326E9EF68CEB}"/>
                </a:ext>
              </a:extLst>
            </p:cNvPr>
            <p:cNvSpPr>
              <a:spLocks noChangeArrowheads="1"/>
            </p:cNvSpPr>
            <p:nvPr/>
          </p:nvSpPr>
          <p:spPr bwMode="auto">
            <a:xfrm>
              <a:off x="2228" y="1512"/>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3" name="Rectangle 76">
              <a:extLst>
                <a:ext uri="{FF2B5EF4-FFF2-40B4-BE49-F238E27FC236}">
                  <a16:creationId xmlns:a16="http://schemas.microsoft.com/office/drawing/2014/main" id="{7A380A5A-F44F-E88A-A001-8B4430CC159E}"/>
                </a:ext>
              </a:extLst>
            </p:cNvPr>
            <p:cNvSpPr>
              <a:spLocks noChangeArrowheads="1"/>
            </p:cNvSpPr>
            <p:nvPr/>
          </p:nvSpPr>
          <p:spPr bwMode="auto">
            <a:xfrm>
              <a:off x="2228" y="185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4" name="Rectangle 77">
              <a:extLst>
                <a:ext uri="{FF2B5EF4-FFF2-40B4-BE49-F238E27FC236}">
                  <a16:creationId xmlns:a16="http://schemas.microsoft.com/office/drawing/2014/main" id="{B255D133-4EB8-E239-B7CC-F92C4D15266C}"/>
                </a:ext>
              </a:extLst>
            </p:cNvPr>
            <p:cNvSpPr>
              <a:spLocks noChangeArrowheads="1"/>
            </p:cNvSpPr>
            <p:nvPr/>
          </p:nvSpPr>
          <p:spPr bwMode="auto">
            <a:xfrm>
              <a:off x="2228" y="1695"/>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5" name="Rectangle 78">
              <a:extLst>
                <a:ext uri="{FF2B5EF4-FFF2-40B4-BE49-F238E27FC236}">
                  <a16:creationId xmlns:a16="http://schemas.microsoft.com/office/drawing/2014/main" id="{4D062BE1-0251-3B58-A9B0-2F43031E52C9}"/>
                </a:ext>
              </a:extLst>
            </p:cNvPr>
            <p:cNvSpPr>
              <a:spLocks noChangeArrowheads="1"/>
            </p:cNvSpPr>
            <p:nvPr/>
          </p:nvSpPr>
          <p:spPr bwMode="auto">
            <a:xfrm>
              <a:off x="2228" y="184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6" name="Rectangle 79">
              <a:extLst>
                <a:ext uri="{FF2B5EF4-FFF2-40B4-BE49-F238E27FC236}">
                  <a16:creationId xmlns:a16="http://schemas.microsoft.com/office/drawing/2014/main" id="{DA99BEB2-980C-25F5-B164-28D732187EEC}"/>
                </a:ext>
              </a:extLst>
            </p:cNvPr>
            <p:cNvSpPr>
              <a:spLocks noChangeArrowheads="1"/>
            </p:cNvSpPr>
            <p:nvPr/>
          </p:nvSpPr>
          <p:spPr bwMode="auto">
            <a:xfrm>
              <a:off x="2228" y="2095"/>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7" name="Rectangle 80">
              <a:extLst>
                <a:ext uri="{FF2B5EF4-FFF2-40B4-BE49-F238E27FC236}">
                  <a16:creationId xmlns:a16="http://schemas.microsoft.com/office/drawing/2014/main" id="{C58720D2-FD31-5AA8-DBC1-78312A08C26F}"/>
                </a:ext>
              </a:extLst>
            </p:cNvPr>
            <p:cNvSpPr>
              <a:spLocks noChangeArrowheads="1"/>
            </p:cNvSpPr>
            <p:nvPr/>
          </p:nvSpPr>
          <p:spPr bwMode="auto">
            <a:xfrm>
              <a:off x="2228" y="176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8" name="Rectangle 81">
              <a:extLst>
                <a:ext uri="{FF2B5EF4-FFF2-40B4-BE49-F238E27FC236}">
                  <a16:creationId xmlns:a16="http://schemas.microsoft.com/office/drawing/2014/main" id="{88686B0F-D2AC-DBDA-15A9-B867596A0608}"/>
                </a:ext>
              </a:extLst>
            </p:cNvPr>
            <p:cNvSpPr>
              <a:spLocks noChangeArrowheads="1"/>
            </p:cNvSpPr>
            <p:nvPr/>
          </p:nvSpPr>
          <p:spPr bwMode="auto">
            <a:xfrm>
              <a:off x="2228" y="183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799" name="Rectangle 82">
              <a:extLst>
                <a:ext uri="{FF2B5EF4-FFF2-40B4-BE49-F238E27FC236}">
                  <a16:creationId xmlns:a16="http://schemas.microsoft.com/office/drawing/2014/main" id="{5805466A-8A5F-15EA-0687-5EB5C3BC4510}"/>
                </a:ext>
              </a:extLst>
            </p:cNvPr>
            <p:cNvSpPr>
              <a:spLocks noChangeArrowheads="1"/>
            </p:cNvSpPr>
            <p:nvPr/>
          </p:nvSpPr>
          <p:spPr bwMode="auto">
            <a:xfrm>
              <a:off x="2228" y="170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0" name="Rectangle 83">
              <a:extLst>
                <a:ext uri="{FF2B5EF4-FFF2-40B4-BE49-F238E27FC236}">
                  <a16:creationId xmlns:a16="http://schemas.microsoft.com/office/drawing/2014/main" id="{33E67F2C-CDEF-B32F-96F0-6212E2027656}"/>
                </a:ext>
              </a:extLst>
            </p:cNvPr>
            <p:cNvSpPr>
              <a:spLocks noChangeArrowheads="1"/>
            </p:cNvSpPr>
            <p:nvPr/>
          </p:nvSpPr>
          <p:spPr bwMode="auto">
            <a:xfrm>
              <a:off x="2228" y="156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1" name="Rectangle 84">
              <a:extLst>
                <a:ext uri="{FF2B5EF4-FFF2-40B4-BE49-F238E27FC236}">
                  <a16:creationId xmlns:a16="http://schemas.microsoft.com/office/drawing/2014/main" id="{72050052-F7EF-EEFD-1FEF-B96F217C2784}"/>
                </a:ext>
              </a:extLst>
            </p:cNvPr>
            <p:cNvSpPr>
              <a:spLocks noChangeArrowheads="1"/>
            </p:cNvSpPr>
            <p:nvPr/>
          </p:nvSpPr>
          <p:spPr bwMode="auto">
            <a:xfrm>
              <a:off x="2315" y="247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2" name="Rectangle 85">
              <a:extLst>
                <a:ext uri="{FF2B5EF4-FFF2-40B4-BE49-F238E27FC236}">
                  <a16:creationId xmlns:a16="http://schemas.microsoft.com/office/drawing/2014/main" id="{BA574494-0CFA-7DDF-9429-4744F568922C}"/>
                </a:ext>
              </a:extLst>
            </p:cNvPr>
            <p:cNvSpPr>
              <a:spLocks noChangeArrowheads="1"/>
            </p:cNvSpPr>
            <p:nvPr/>
          </p:nvSpPr>
          <p:spPr bwMode="auto">
            <a:xfrm>
              <a:off x="2315" y="1753"/>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3" name="Rectangle 86">
              <a:extLst>
                <a:ext uri="{FF2B5EF4-FFF2-40B4-BE49-F238E27FC236}">
                  <a16:creationId xmlns:a16="http://schemas.microsoft.com/office/drawing/2014/main" id="{E3B68A80-2EC8-6F0F-E582-6DDC0D4D2B9E}"/>
                </a:ext>
              </a:extLst>
            </p:cNvPr>
            <p:cNvSpPr>
              <a:spLocks noChangeArrowheads="1"/>
            </p:cNvSpPr>
            <p:nvPr/>
          </p:nvSpPr>
          <p:spPr bwMode="auto">
            <a:xfrm>
              <a:off x="2315" y="1262"/>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4" name="Rectangle 87">
              <a:extLst>
                <a:ext uri="{FF2B5EF4-FFF2-40B4-BE49-F238E27FC236}">
                  <a16:creationId xmlns:a16="http://schemas.microsoft.com/office/drawing/2014/main" id="{057FE6BD-9B7C-4D4E-9204-73230AEDEBA0}"/>
                </a:ext>
              </a:extLst>
            </p:cNvPr>
            <p:cNvSpPr>
              <a:spLocks noChangeArrowheads="1"/>
            </p:cNvSpPr>
            <p:nvPr/>
          </p:nvSpPr>
          <p:spPr bwMode="auto">
            <a:xfrm>
              <a:off x="2315" y="224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5" name="Rectangle 88">
              <a:extLst>
                <a:ext uri="{FF2B5EF4-FFF2-40B4-BE49-F238E27FC236}">
                  <a16:creationId xmlns:a16="http://schemas.microsoft.com/office/drawing/2014/main" id="{F91BC604-B2EB-A9D3-BF69-349404C70202}"/>
                </a:ext>
              </a:extLst>
            </p:cNvPr>
            <p:cNvSpPr>
              <a:spLocks noChangeArrowheads="1"/>
            </p:cNvSpPr>
            <p:nvPr/>
          </p:nvSpPr>
          <p:spPr bwMode="auto">
            <a:xfrm>
              <a:off x="2315" y="1729"/>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6" name="Rectangle 89">
              <a:extLst>
                <a:ext uri="{FF2B5EF4-FFF2-40B4-BE49-F238E27FC236}">
                  <a16:creationId xmlns:a16="http://schemas.microsoft.com/office/drawing/2014/main" id="{777429D9-5575-BDD3-3594-7CEEE6458B23}"/>
                </a:ext>
              </a:extLst>
            </p:cNvPr>
            <p:cNvSpPr>
              <a:spLocks noChangeArrowheads="1"/>
            </p:cNvSpPr>
            <p:nvPr/>
          </p:nvSpPr>
          <p:spPr bwMode="auto">
            <a:xfrm>
              <a:off x="2315" y="142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7" name="Rectangle 90">
              <a:extLst>
                <a:ext uri="{FF2B5EF4-FFF2-40B4-BE49-F238E27FC236}">
                  <a16:creationId xmlns:a16="http://schemas.microsoft.com/office/drawing/2014/main" id="{313B6CDB-DAB1-611F-52E0-D79CD49C2B0D}"/>
                </a:ext>
              </a:extLst>
            </p:cNvPr>
            <p:cNvSpPr>
              <a:spLocks noChangeArrowheads="1"/>
            </p:cNvSpPr>
            <p:nvPr/>
          </p:nvSpPr>
          <p:spPr bwMode="auto">
            <a:xfrm>
              <a:off x="2315" y="160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8" name="Rectangle 91">
              <a:extLst>
                <a:ext uri="{FF2B5EF4-FFF2-40B4-BE49-F238E27FC236}">
                  <a16:creationId xmlns:a16="http://schemas.microsoft.com/office/drawing/2014/main" id="{337195F2-5234-F856-D41D-E846C492E711}"/>
                </a:ext>
              </a:extLst>
            </p:cNvPr>
            <p:cNvSpPr>
              <a:spLocks noChangeArrowheads="1"/>
            </p:cNvSpPr>
            <p:nvPr/>
          </p:nvSpPr>
          <p:spPr bwMode="auto">
            <a:xfrm>
              <a:off x="2315" y="1503"/>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09" name="Rectangle 92">
              <a:extLst>
                <a:ext uri="{FF2B5EF4-FFF2-40B4-BE49-F238E27FC236}">
                  <a16:creationId xmlns:a16="http://schemas.microsoft.com/office/drawing/2014/main" id="{DEA1CF9C-5E50-1A76-715F-62F9D4B83750}"/>
                </a:ext>
              </a:extLst>
            </p:cNvPr>
            <p:cNvSpPr>
              <a:spLocks noChangeArrowheads="1"/>
            </p:cNvSpPr>
            <p:nvPr/>
          </p:nvSpPr>
          <p:spPr bwMode="auto">
            <a:xfrm>
              <a:off x="2315" y="139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0" name="Rectangle 93">
              <a:extLst>
                <a:ext uri="{FF2B5EF4-FFF2-40B4-BE49-F238E27FC236}">
                  <a16:creationId xmlns:a16="http://schemas.microsoft.com/office/drawing/2014/main" id="{7C3E6FA1-7FA3-2471-8851-5E5854E34DA3}"/>
                </a:ext>
              </a:extLst>
            </p:cNvPr>
            <p:cNvSpPr>
              <a:spLocks noChangeArrowheads="1"/>
            </p:cNvSpPr>
            <p:nvPr/>
          </p:nvSpPr>
          <p:spPr bwMode="auto">
            <a:xfrm>
              <a:off x="2315" y="148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1" name="Rectangle 94">
              <a:extLst>
                <a:ext uri="{FF2B5EF4-FFF2-40B4-BE49-F238E27FC236}">
                  <a16:creationId xmlns:a16="http://schemas.microsoft.com/office/drawing/2014/main" id="{3C7CEC27-883D-58F1-23D8-AA068AA2A06D}"/>
                </a:ext>
              </a:extLst>
            </p:cNvPr>
            <p:cNvSpPr>
              <a:spLocks noChangeArrowheads="1"/>
            </p:cNvSpPr>
            <p:nvPr/>
          </p:nvSpPr>
          <p:spPr bwMode="auto">
            <a:xfrm>
              <a:off x="2315" y="137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2" name="Rectangle 95">
              <a:extLst>
                <a:ext uri="{FF2B5EF4-FFF2-40B4-BE49-F238E27FC236}">
                  <a16:creationId xmlns:a16="http://schemas.microsoft.com/office/drawing/2014/main" id="{255BFA70-6CB2-E4A3-8709-F6E4B9F288AC}"/>
                </a:ext>
              </a:extLst>
            </p:cNvPr>
            <p:cNvSpPr>
              <a:spLocks noChangeArrowheads="1"/>
            </p:cNvSpPr>
            <p:nvPr/>
          </p:nvSpPr>
          <p:spPr bwMode="auto">
            <a:xfrm>
              <a:off x="2315" y="1522"/>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3" name="Rectangle 96">
              <a:extLst>
                <a:ext uri="{FF2B5EF4-FFF2-40B4-BE49-F238E27FC236}">
                  <a16:creationId xmlns:a16="http://schemas.microsoft.com/office/drawing/2014/main" id="{F220C16D-60E5-309D-B8C8-5473FD3558CE}"/>
                </a:ext>
              </a:extLst>
            </p:cNvPr>
            <p:cNvSpPr>
              <a:spLocks noChangeArrowheads="1"/>
            </p:cNvSpPr>
            <p:nvPr/>
          </p:nvSpPr>
          <p:spPr bwMode="auto">
            <a:xfrm>
              <a:off x="2406" y="1531"/>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4" name="Rectangle 97">
              <a:extLst>
                <a:ext uri="{FF2B5EF4-FFF2-40B4-BE49-F238E27FC236}">
                  <a16:creationId xmlns:a16="http://schemas.microsoft.com/office/drawing/2014/main" id="{DE5E3A64-FD95-9775-7DED-758426837B0D}"/>
                </a:ext>
              </a:extLst>
            </p:cNvPr>
            <p:cNvSpPr>
              <a:spLocks noChangeArrowheads="1"/>
            </p:cNvSpPr>
            <p:nvPr/>
          </p:nvSpPr>
          <p:spPr bwMode="auto">
            <a:xfrm>
              <a:off x="2406" y="1599"/>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5" name="Rectangle 98">
              <a:extLst>
                <a:ext uri="{FF2B5EF4-FFF2-40B4-BE49-F238E27FC236}">
                  <a16:creationId xmlns:a16="http://schemas.microsoft.com/office/drawing/2014/main" id="{E0B7DE7C-404C-9EBC-2A09-596B8352FDA0}"/>
                </a:ext>
              </a:extLst>
            </p:cNvPr>
            <p:cNvSpPr>
              <a:spLocks noChangeArrowheads="1"/>
            </p:cNvSpPr>
            <p:nvPr/>
          </p:nvSpPr>
          <p:spPr bwMode="auto">
            <a:xfrm>
              <a:off x="2406" y="167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6" name="Rectangle 99">
              <a:extLst>
                <a:ext uri="{FF2B5EF4-FFF2-40B4-BE49-F238E27FC236}">
                  <a16:creationId xmlns:a16="http://schemas.microsoft.com/office/drawing/2014/main" id="{536E3F69-FE91-220F-5660-0F41A63A98F0}"/>
                </a:ext>
              </a:extLst>
            </p:cNvPr>
            <p:cNvSpPr>
              <a:spLocks noChangeArrowheads="1"/>
            </p:cNvSpPr>
            <p:nvPr/>
          </p:nvSpPr>
          <p:spPr bwMode="auto">
            <a:xfrm>
              <a:off x="2406" y="232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7" name="Rectangle 100">
              <a:extLst>
                <a:ext uri="{FF2B5EF4-FFF2-40B4-BE49-F238E27FC236}">
                  <a16:creationId xmlns:a16="http://schemas.microsoft.com/office/drawing/2014/main" id="{8259E133-FB91-8915-64EF-0CD2444BADA4}"/>
                </a:ext>
              </a:extLst>
            </p:cNvPr>
            <p:cNvSpPr>
              <a:spLocks noChangeArrowheads="1"/>
            </p:cNvSpPr>
            <p:nvPr/>
          </p:nvSpPr>
          <p:spPr bwMode="auto">
            <a:xfrm>
              <a:off x="2406" y="225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8" name="Rectangle 101">
              <a:extLst>
                <a:ext uri="{FF2B5EF4-FFF2-40B4-BE49-F238E27FC236}">
                  <a16:creationId xmlns:a16="http://schemas.microsoft.com/office/drawing/2014/main" id="{3A4037F9-787E-4284-CD85-473E91E7368A}"/>
                </a:ext>
              </a:extLst>
            </p:cNvPr>
            <p:cNvSpPr>
              <a:spLocks noChangeArrowheads="1"/>
            </p:cNvSpPr>
            <p:nvPr/>
          </p:nvSpPr>
          <p:spPr bwMode="auto">
            <a:xfrm>
              <a:off x="2406" y="1849"/>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19" name="Rectangle 102">
              <a:extLst>
                <a:ext uri="{FF2B5EF4-FFF2-40B4-BE49-F238E27FC236}">
                  <a16:creationId xmlns:a16="http://schemas.microsoft.com/office/drawing/2014/main" id="{6B514E0E-5BA6-2FE8-000F-F775F6781B98}"/>
                </a:ext>
              </a:extLst>
            </p:cNvPr>
            <p:cNvSpPr>
              <a:spLocks noChangeArrowheads="1"/>
            </p:cNvSpPr>
            <p:nvPr/>
          </p:nvSpPr>
          <p:spPr bwMode="auto">
            <a:xfrm>
              <a:off x="2406" y="1700"/>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0" name="Rectangle 103">
              <a:extLst>
                <a:ext uri="{FF2B5EF4-FFF2-40B4-BE49-F238E27FC236}">
                  <a16:creationId xmlns:a16="http://schemas.microsoft.com/office/drawing/2014/main" id="{ACE5EDCE-5418-0A3C-ED8C-B1F96346A5E5}"/>
                </a:ext>
              </a:extLst>
            </p:cNvPr>
            <p:cNvSpPr>
              <a:spLocks noChangeArrowheads="1"/>
            </p:cNvSpPr>
            <p:nvPr/>
          </p:nvSpPr>
          <p:spPr bwMode="auto">
            <a:xfrm>
              <a:off x="2406" y="1791"/>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1" name="Rectangle 104">
              <a:extLst>
                <a:ext uri="{FF2B5EF4-FFF2-40B4-BE49-F238E27FC236}">
                  <a16:creationId xmlns:a16="http://schemas.microsoft.com/office/drawing/2014/main" id="{E64A58B5-E22F-115F-33B2-9E8905D940B0}"/>
                </a:ext>
              </a:extLst>
            </p:cNvPr>
            <p:cNvSpPr>
              <a:spLocks noChangeArrowheads="1"/>
            </p:cNvSpPr>
            <p:nvPr/>
          </p:nvSpPr>
          <p:spPr bwMode="auto">
            <a:xfrm>
              <a:off x="2406" y="1633"/>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2" name="Rectangle 105">
              <a:extLst>
                <a:ext uri="{FF2B5EF4-FFF2-40B4-BE49-F238E27FC236}">
                  <a16:creationId xmlns:a16="http://schemas.microsoft.com/office/drawing/2014/main" id="{BB249D78-345D-5A17-D721-D9197F8C22A6}"/>
                </a:ext>
              </a:extLst>
            </p:cNvPr>
            <p:cNvSpPr>
              <a:spLocks noChangeArrowheads="1"/>
            </p:cNvSpPr>
            <p:nvPr/>
          </p:nvSpPr>
          <p:spPr bwMode="auto">
            <a:xfrm>
              <a:off x="2406" y="1358"/>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3" name="Rectangle 106">
              <a:extLst>
                <a:ext uri="{FF2B5EF4-FFF2-40B4-BE49-F238E27FC236}">
                  <a16:creationId xmlns:a16="http://schemas.microsoft.com/office/drawing/2014/main" id="{75DB7E89-6FC6-E854-B369-AA180420ECAF}"/>
                </a:ext>
              </a:extLst>
            </p:cNvPr>
            <p:cNvSpPr>
              <a:spLocks noChangeArrowheads="1"/>
            </p:cNvSpPr>
            <p:nvPr/>
          </p:nvSpPr>
          <p:spPr bwMode="auto">
            <a:xfrm>
              <a:off x="2406" y="1387"/>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4" name="Rectangle 107">
              <a:extLst>
                <a:ext uri="{FF2B5EF4-FFF2-40B4-BE49-F238E27FC236}">
                  <a16:creationId xmlns:a16="http://schemas.microsoft.com/office/drawing/2014/main" id="{EFBE389F-DE91-65F2-2F67-FBE8019110EA}"/>
                </a:ext>
              </a:extLst>
            </p:cNvPr>
            <p:cNvSpPr>
              <a:spLocks noChangeArrowheads="1"/>
            </p:cNvSpPr>
            <p:nvPr/>
          </p:nvSpPr>
          <p:spPr bwMode="auto">
            <a:xfrm>
              <a:off x="2406" y="1517"/>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5" name="Rectangle 108">
              <a:extLst>
                <a:ext uri="{FF2B5EF4-FFF2-40B4-BE49-F238E27FC236}">
                  <a16:creationId xmlns:a16="http://schemas.microsoft.com/office/drawing/2014/main" id="{A55FC7DC-8210-F62D-92DC-19E8268BDFE5}"/>
                </a:ext>
              </a:extLst>
            </p:cNvPr>
            <p:cNvSpPr>
              <a:spLocks noChangeArrowheads="1"/>
            </p:cNvSpPr>
            <p:nvPr/>
          </p:nvSpPr>
          <p:spPr bwMode="auto">
            <a:xfrm>
              <a:off x="2498" y="235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6" name="Rectangle 109">
              <a:extLst>
                <a:ext uri="{FF2B5EF4-FFF2-40B4-BE49-F238E27FC236}">
                  <a16:creationId xmlns:a16="http://schemas.microsoft.com/office/drawing/2014/main" id="{39F6B2A9-AC09-8AF2-6B3E-93A22DE850D9}"/>
                </a:ext>
              </a:extLst>
            </p:cNvPr>
            <p:cNvSpPr>
              <a:spLocks noChangeArrowheads="1"/>
            </p:cNvSpPr>
            <p:nvPr/>
          </p:nvSpPr>
          <p:spPr bwMode="auto">
            <a:xfrm>
              <a:off x="2498" y="2321"/>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7" name="Rectangle 110">
              <a:extLst>
                <a:ext uri="{FF2B5EF4-FFF2-40B4-BE49-F238E27FC236}">
                  <a16:creationId xmlns:a16="http://schemas.microsoft.com/office/drawing/2014/main" id="{FE31F51A-4970-F005-B379-B97873480B46}"/>
                </a:ext>
              </a:extLst>
            </p:cNvPr>
            <p:cNvSpPr>
              <a:spLocks noChangeArrowheads="1"/>
            </p:cNvSpPr>
            <p:nvPr/>
          </p:nvSpPr>
          <p:spPr bwMode="auto">
            <a:xfrm>
              <a:off x="2498" y="2022"/>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8" name="Rectangle 111">
              <a:extLst>
                <a:ext uri="{FF2B5EF4-FFF2-40B4-BE49-F238E27FC236}">
                  <a16:creationId xmlns:a16="http://schemas.microsoft.com/office/drawing/2014/main" id="{8D1E75C7-CCA9-3175-04FF-0CCB3C5C448A}"/>
                </a:ext>
              </a:extLst>
            </p:cNvPr>
            <p:cNvSpPr>
              <a:spLocks noChangeArrowheads="1"/>
            </p:cNvSpPr>
            <p:nvPr/>
          </p:nvSpPr>
          <p:spPr bwMode="auto">
            <a:xfrm>
              <a:off x="2498" y="1748"/>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29" name="Rectangle 112">
              <a:extLst>
                <a:ext uri="{FF2B5EF4-FFF2-40B4-BE49-F238E27FC236}">
                  <a16:creationId xmlns:a16="http://schemas.microsoft.com/office/drawing/2014/main" id="{C3C034F9-C7A6-7F47-4D23-535964E6D964}"/>
                </a:ext>
              </a:extLst>
            </p:cNvPr>
            <p:cNvSpPr>
              <a:spLocks noChangeArrowheads="1"/>
            </p:cNvSpPr>
            <p:nvPr/>
          </p:nvSpPr>
          <p:spPr bwMode="auto">
            <a:xfrm>
              <a:off x="2498" y="153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0" name="Rectangle 113">
              <a:extLst>
                <a:ext uri="{FF2B5EF4-FFF2-40B4-BE49-F238E27FC236}">
                  <a16:creationId xmlns:a16="http://schemas.microsoft.com/office/drawing/2014/main" id="{5F884107-C7FD-735C-FB31-BAAA7CEDFEF2}"/>
                </a:ext>
              </a:extLst>
            </p:cNvPr>
            <p:cNvSpPr>
              <a:spLocks noChangeArrowheads="1"/>
            </p:cNvSpPr>
            <p:nvPr/>
          </p:nvSpPr>
          <p:spPr bwMode="auto">
            <a:xfrm>
              <a:off x="2498" y="1608"/>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1" name="Rectangle 114">
              <a:extLst>
                <a:ext uri="{FF2B5EF4-FFF2-40B4-BE49-F238E27FC236}">
                  <a16:creationId xmlns:a16="http://schemas.microsoft.com/office/drawing/2014/main" id="{273AE666-A403-8DEB-7FFC-A0C6D528AA7F}"/>
                </a:ext>
              </a:extLst>
            </p:cNvPr>
            <p:cNvSpPr>
              <a:spLocks noChangeArrowheads="1"/>
            </p:cNvSpPr>
            <p:nvPr/>
          </p:nvSpPr>
          <p:spPr bwMode="auto">
            <a:xfrm>
              <a:off x="2584" y="1878"/>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2" name="Rectangle 115">
              <a:extLst>
                <a:ext uri="{FF2B5EF4-FFF2-40B4-BE49-F238E27FC236}">
                  <a16:creationId xmlns:a16="http://schemas.microsoft.com/office/drawing/2014/main" id="{69A96347-60F8-204A-8A89-C07D5742E06F}"/>
                </a:ext>
              </a:extLst>
            </p:cNvPr>
            <p:cNvSpPr>
              <a:spLocks noChangeArrowheads="1"/>
            </p:cNvSpPr>
            <p:nvPr/>
          </p:nvSpPr>
          <p:spPr bwMode="auto">
            <a:xfrm>
              <a:off x="2584" y="154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3" name="Rectangle 116">
              <a:extLst>
                <a:ext uri="{FF2B5EF4-FFF2-40B4-BE49-F238E27FC236}">
                  <a16:creationId xmlns:a16="http://schemas.microsoft.com/office/drawing/2014/main" id="{C26C7783-594D-53CE-1EC7-77E660460C11}"/>
                </a:ext>
              </a:extLst>
            </p:cNvPr>
            <p:cNvSpPr>
              <a:spLocks noChangeArrowheads="1"/>
            </p:cNvSpPr>
            <p:nvPr/>
          </p:nvSpPr>
          <p:spPr bwMode="auto">
            <a:xfrm>
              <a:off x="2584" y="1825"/>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4" name="Rectangle 117">
              <a:extLst>
                <a:ext uri="{FF2B5EF4-FFF2-40B4-BE49-F238E27FC236}">
                  <a16:creationId xmlns:a16="http://schemas.microsoft.com/office/drawing/2014/main" id="{146A3396-73E8-EE69-DE4A-B5BB837E1B63}"/>
                </a:ext>
              </a:extLst>
            </p:cNvPr>
            <p:cNvSpPr>
              <a:spLocks noChangeArrowheads="1"/>
            </p:cNvSpPr>
            <p:nvPr/>
          </p:nvSpPr>
          <p:spPr bwMode="auto">
            <a:xfrm>
              <a:off x="2584" y="2278"/>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5" name="Rectangle 118">
              <a:extLst>
                <a:ext uri="{FF2B5EF4-FFF2-40B4-BE49-F238E27FC236}">
                  <a16:creationId xmlns:a16="http://schemas.microsoft.com/office/drawing/2014/main" id="{328525DB-7A5D-B673-1E7E-2A90E7346A0E}"/>
                </a:ext>
              </a:extLst>
            </p:cNvPr>
            <p:cNvSpPr>
              <a:spLocks noChangeArrowheads="1"/>
            </p:cNvSpPr>
            <p:nvPr/>
          </p:nvSpPr>
          <p:spPr bwMode="auto">
            <a:xfrm>
              <a:off x="2584" y="217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6" name="Rectangle 119">
              <a:extLst>
                <a:ext uri="{FF2B5EF4-FFF2-40B4-BE49-F238E27FC236}">
                  <a16:creationId xmlns:a16="http://schemas.microsoft.com/office/drawing/2014/main" id="{0E17F10F-1A95-4AD3-B306-99D28A0AC343}"/>
                </a:ext>
              </a:extLst>
            </p:cNvPr>
            <p:cNvSpPr>
              <a:spLocks noChangeArrowheads="1"/>
            </p:cNvSpPr>
            <p:nvPr/>
          </p:nvSpPr>
          <p:spPr bwMode="auto">
            <a:xfrm>
              <a:off x="2584" y="1950"/>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7" name="Rectangle 120">
              <a:extLst>
                <a:ext uri="{FF2B5EF4-FFF2-40B4-BE49-F238E27FC236}">
                  <a16:creationId xmlns:a16="http://schemas.microsoft.com/office/drawing/2014/main" id="{C976EF24-7AD6-4D8D-D506-9E6F9E46EF0D}"/>
                </a:ext>
              </a:extLst>
            </p:cNvPr>
            <p:cNvSpPr>
              <a:spLocks noChangeArrowheads="1"/>
            </p:cNvSpPr>
            <p:nvPr/>
          </p:nvSpPr>
          <p:spPr bwMode="auto">
            <a:xfrm>
              <a:off x="2584" y="180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8" name="Rectangle 121">
              <a:extLst>
                <a:ext uri="{FF2B5EF4-FFF2-40B4-BE49-F238E27FC236}">
                  <a16:creationId xmlns:a16="http://schemas.microsoft.com/office/drawing/2014/main" id="{6A7E58AF-74AC-874B-5254-2C84CDED94F2}"/>
                </a:ext>
              </a:extLst>
            </p:cNvPr>
            <p:cNvSpPr>
              <a:spLocks noChangeArrowheads="1"/>
            </p:cNvSpPr>
            <p:nvPr/>
          </p:nvSpPr>
          <p:spPr bwMode="auto">
            <a:xfrm>
              <a:off x="2584" y="2157"/>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39" name="Rectangle 122">
              <a:extLst>
                <a:ext uri="{FF2B5EF4-FFF2-40B4-BE49-F238E27FC236}">
                  <a16:creationId xmlns:a16="http://schemas.microsoft.com/office/drawing/2014/main" id="{DEE832EA-945D-BD84-FDC1-D0E8BDC3AA83}"/>
                </a:ext>
              </a:extLst>
            </p:cNvPr>
            <p:cNvSpPr>
              <a:spLocks noChangeArrowheads="1"/>
            </p:cNvSpPr>
            <p:nvPr/>
          </p:nvSpPr>
          <p:spPr bwMode="auto">
            <a:xfrm>
              <a:off x="2676" y="1931"/>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0" name="Rectangle 123">
              <a:extLst>
                <a:ext uri="{FF2B5EF4-FFF2-40B4-BE49-F238E27FC236}">
                  <a16:creationId xmlns:a16="http://schemas.microsoft.com/office/drawing/2014/main" id="{EA2FAD35-5472-B944-10F5-7EB7FA658C1C}"/>
                </a:ext>
              </a:extLst>
            </p:cNvPr>
            <p:cNvSpPr>
              <a:spLocks noChangeArrowheads="1"/>
            </p:cNvSpPr>
            <p:nvPr/>
          </p:nvSpPr>
          <p:spPr bwMode="auto">
            <a:xfrm>
              <a:off x="2676" y="251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1" name="Rectangle 124">
              <a:extLst>
                <a:ext uri="{FF2B5EF4-FFF2-40B4-BE49-F238E27FC236}">
                  <a16:creationId xmlns:a16="http://schemas.microsoft.com/office/drawing/2014/main" id="{B1E7F084-AC0D-44A0-A55F-91C46AD3C495}"/>
                </a:ext>
              </a:extLst>
            </p:cNvPr>
            <p:cNvSpPr>
              <a:spLocks noChangeArrowheads="1"/>
            </p:cNvSpPr>
            <p:nvPr/>
          </p:nvSpPr>
          <p:spPr bwMode="auto">
            <a:xfrm>
              <a:off x="2676" y="238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2" name="Rectangle 125">
              <a:extLst>
                <a:ext uri="{FF2B5EF4-FFF2-40B4-BE49-F238E27FC236}">
                  <a16:creationId xmlns:a16="http://schemas.microsoft.com/office/drawing/2014/main" id="{6AC6CCF4-31E2-0F5E-0298-306FEBAFF5F9}"/>
                </a:ext>
              </a:extLst>
            </p:cNvPr>
            <p:cNvSpPr>
              <a:spLocks noChangeArrowheads="1"/>
            </p:cNvSpPr>
            <p:nvPr/>
          </p:nvSpPr>
          <p:spPr bwMode="auto">
            <a:xfrm>
              <a:off x="2676" y="1729"/>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3" name="Rectangle 126">
              <a:extLst>
                <a:ext uri="{FF2B5EF4-FFF2-40B4-BE49-F238E27FC236}">
                  <a16:creationId xmlns:a16="http://schemas.microsoft.com/office/drawing/2014/main" id="{493778D7-00DE-7577-6A5D-490FEB95E5E3}"/>
                </a:ext>
              </a:extLst>
            </p:cNvPr>
            <p:cNvSpPr>
              <a:spLocks noChangeArrowheads="1"/>
            </p:cNvSpPr>
            <p:nvPr/>
          </p:nvSpPr>
          <p:spPr bwMode="auto">
            <a:xfrm>
              <a:off x="2676" y="180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4" name="Rectangle 127">
              <a:extLst>
                <a:ext uri="{FF2B5EF4-FFF2-40B4-BE49-F238E27FC236}">
                  <a16:creationId xmlns:a16="http://schemas.microsoft.com/office/drawing/2014/main" id="{79B83BF6-9CCE-9446-145C-2398256F2CCA}"/>
                </a:ext>
              </a:extLst>
            </p:cNvPr>
            <p:cNvSpPr>
              <a:spLocks noChangeArrowheads="1"/>
            </p:cNvSpPr>
            <p:nvPr/>
          </p:nvSpPr>
          <p:spPr bwMode="auto">
            <a:xfrm>
              <a:off x="2676" y="145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5" name="Rectangle 128">
              <a:extLst>
                <a:ext uri="{FF2B5EF4-FFF2-40B4-BE49-F238E27FC236}">
                  <a16:creationId xmlns:a16="http://schemas.microsoft.com/office/drawing/2014/main" id="{7E3B979E-9FAA-C65A-20ED-A64709F3AE39}"/>
                </a:ext>
              </a:extLst>
            </p:cNvPr>
            <p:cNvSpPr>
              <a:spLocks noChangeArrowheads="1"/>
            </p:cNvSpPr>
            <p:nvPr/>
          </p:nvSpPr>
          <p:spPr bwMode="auto">
            <a:xfrm>
              <a:off x="2676" y="1401"/>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6" name="Rectangle 129">
              <a:extLst>
                <a:ext uri="{FF2B5EF4-FFF2-40B4-BE49-F238E27FC236}">
                  <a16:creationId xmlns:a16="http://schemas.microsoft.com/office/drawing/2014/main" id="{E4F7D4E3-6A72-4FA1-CD69-1ADC3ABA9DCE}"/>
                </a:ext>
              </a:extLst>
            </p:cNvPr>
            <p:cNvSpPr>
              <a:spLocks noChangeArrowheads="1"/>
            </p:cNvSpPr>
            <p:nvPr/>
          </p:nvSpPr>
          <p:spPr bwMode="auto">
            <a:xfrm>
              <a:off x="2768" y="267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7" name="Rectangle 130">
              <a:extLst>
                <a:ext uri="{FF2B5EF4-FFF2-40B4-BE49-F238E27FC236}">
                  <a16:creationId xmlns:a16="http://schemas.microsoft.com/office/drawing/2014/main" id="{9C835688-C7D1-72A4-274C-66C0C3BF643D}"/>
                </a:ext>
              </a:extLst>
            </p:cNvPr>
            <p:cNvSpPr>
              <a:spLocks noChangeArrowheads="1"/>
            </p:cNvSpPr>
            <p:nvPr/>
          </p:nvSpPr>
          <p:spPr bwMode="auto">
            <a:xfrm>
              <a:off x="2768" y="182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8" name="Rectangle 131">
              <a:extLst>
                <a:ext uri="{FF2B5EF4-FFF2-40B4-BE49-F238E27FC236}">
                  <a16:creationId xmlns:a16="http://schemas.microsoft.com/office/drawing/2014/main" id="{CB7247ED-95D4-736A-55DC-8FACC2B65DD4}"/>
                </a:ext>
              </a:extLst>
            </p:cNvPr>
            <p:cNvSpPr>
              <a:spLocks noChangeArrowheads="1"/>
            </p:cNvSpPr>
            <p:nvPr/>
          </p:nvSpPr>
          <p:spPr bwMode="auto">
            <a:xfrm>
              <a:off x="2768" y="182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49" name="Rectangle 132">
              <a:extLst>
                <a:ext uri="{FF2B5EF4-FFF2-40B4-BE49-F238E27FC236}">
                  <a16:creationId xmlns:a16="http://schemas.microsoft.com/office/drawing/2014/main" id="{A3E2E5E2-9402-6364-ED4C-109D9F9102F2}"/>
                </a:ext>
              </a:extLst>
            </p:cNvPr>
            <p:cNvSpPr>
              <a:spLocks noChangeArrowheads="1"/>
            </p:cNvSpPr>
            <p:nvPr/>
          </p:nvSpPr>
          <p:spPr bwMode="auto">
            <a:xfrm>
              <a:off x="2768" y="153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0" name="Rectangle 133">
              <a:extLst>
                <a:ext uri="{FF2B5EF4-FFF2-40B4-BE49-F238E27FC236}">
                  <a16:creationId xmlns:a16="http://schemas.microsoft.com/office/drawing/2014/main" id="{8EBE7A45-1BB0-D127-019E-2D41B1E5E760}"/>
                </a:ext>
              </a:extLst>
            </p:cNvPr>
            <p:cNvSpPr>
              <a:spLocks noChangeArrowheads="1"/>
            </p:cNvSpPr>
            <p:nvPr/>
          </p:nvSpPr>
          <p:spPr bwMode="auto">
            <a:xfrm>
              <a:off x="2768" y="159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1" name="Rectangle 134">
              <a:extLst>
                <a:ext uri="{FF2B5EF4-FFF2-40B4-BE49-F238E27FC236}">
                  <a16:creationId xmlns:a16="http://schemas.microsoft.com/office/drawing/2014/main" id="{01305531-5B51-F1E1-36FF-815B015B5362}"/>
                </a:ext>
              </a:extLst>
            </p:cNvPr>
            <p:cNvSpPr>
              <a:spLocks noChangeArrowheads="1"/>
            </p:cNvSpPr>
            <p:nvPr/>
          </p:nvSpPr>
          <p:spPr bwMode="auto">
            <a:xfrm>
              <a:off x="2768" y="2302"/>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2" name="Rectangle 135">
              <a:extLst>
                <a:ext uri="{FF2B5EF4-FFF2-40B4-BE49-F238E27FC236}">
                  <a16:creationId xmlns:a16="http://schemas.microsoft.com/office/drawing/2014/main" id="{6F093157-60F2-6578-DF85-6E95DF8935B2}"/>
                </a:ext>
              </a:extLst>
            </p:cNvPr>
            <p:cNvSpPr>
              <a:spLocks noChangeArrowheads="1"/>
            </p:cNvSpPr>
            <p:nvPr/>
          </p:nvSpPr>
          <p:spPr bwMode="auto">
            <a:xfrm>
              <a:off x="2768" y="216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3" name="Rectangle 136">
              <a:extLst>
                <a:ext uri="{FF2B5EF4-FFF2-40B4-BE49-F238E27FC236}">
                  <a16:creationId xmlns:a16="http://schemas.microsoft.com/office/drawing/2014/main" id="{82E50674-3E8F-91F6-86E0-16D1BA18858E}"/>
                </a:ext>
              </a:extLst>
            </p:cNvPr>
            <p:cNvSpPr>
              <a:spLocks noChangeArrowheads="1"/>
            </p:cNvSpPr>
            <p:nvPr/>
          </p:nvSpPr>
          <p:spPr bwMode="auto">
            <a:xfrm>
              <a:off x="2768" y="2191"/>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4" name="Rectangle 137">
              <a:extLst>
                <a:ext uri="{FF2B5EF4-FFF2-40B4-BE49-F238E27FC236}">
                  <a16:creationId xmlns:a16="http://schemas.microsoft.com/office/drawing/2014/main" id="{65A338B7-8B4C-1C39-1DA1-EAAD8A9A3C49}"/>
                </a:ext>
              </a:extLst>
            </p:cNvPr>
            <p:cNvSpPr>
              <a:spLocks noChangeArrowheads="1"/>
            </p:cNvSpPr>
            <p:nvPr/>
          </p:nvSpPr>
          <p:spPr bwMode="auto">
            <a:xfrm>
              <a:off x="2768" y="2008"/>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5" name="Rectangle 138">
              <a:extLst>
                <a:ext uri="{FF2B5EF4-FFF2-40B4-BE49-F238E27FC236}">
                  <a16:creationId xmlns:a16="http://schemas.microsoft.com/office/drawing/2014/main" id="{C5821680-130E-161E-86CD-89A0CE702121}"/>
                </a:ext>
              </a:extLst>
            </p:cNvPr>
            <p:cNvSpPr>
              <a:spLocks noChangeArrowheads="1"/>
            </p:cNvSpPr>
            <p:nvPr/>
          </p:nvSpPr>
          <p:spPr bwMode="auto">
            <a:xfrm>
              <a:off x="2768" y="2172"/>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6" name="Rectangle 139">
              <a:extLst>
                <a:ext uri="{FF2B5EF4-FFF2-40B4-BE49-F238E27FC236}">
                  <a16:creationId xmlns:a16="http://schemas.microsoft.com/office/drawing/2014/main" id="{F164323E-DF5C-5E25-2D18-F9584450E6D5}"/>
                </a:ext>
              </a:extLst>
            </p:cNvPr>
            <p:cNvSpPr>
              <a:spLocks noChangeArrowheads="1"/>
            </p:cNvSpPr>
            <p:nvPr/>
          </p:nvSpPr>
          <p:spPr bwMode="auto">
            <a:xfrm>
              <a:off x="2768" y="169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7" name="Rectangle 140">
              <a:extLst>
                <a:ext uri="{FF2B5EF4-FFF2-40B4-BE49-F238E27FC236}">
                  <a16:creationId xmlns:a16="http://schemas.microsoft.com/office/drawing/2014/main" id="{B9F5DA22-3E35-8755-24D9-1C69A0FD62AF}"/>
                </a:ext>
              </a:extLst>
            </p:cNvPr>
            <p:cNvSpPr>
              <a:spLocks noChangeArrowheads="1"/>
            </p:cNvSpPr>
            <p:nvPr/>
          </p:nvSpPr>
          <p:spPr bwMode="auto">
            <a:xfrm>
              <a:off x="2768" y="143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8" name="Rectangle 141">
              <a:extLst>
                <a:ext uri="{FF2B5EF4-FFF2-40B4-BE49-F238E27FC236}">
                  <a16:creationId xmlns:a16="http://schemas.microsoft.com/office/drawing/2014/main" id="{370A54A8-B4A9-049C-06E2-962BD5A187C9}"/>
                </a:ext>
              </a:extLst>
            </p:cNvPr>
            <p:cNvSpPr>
              <a:spLocks noChangeArrowheads="1"/>
            </p:cNvSpPr>
            <p:nvPr/>
          </p:nvSpPr>
          <p:spPr bwMode="auto">
            <a:xfrm>
              <a:off x="2854" y="217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59" name="Rectangle 142">
              <a:extLst>
                <a:ext uri="{FF2B5EF4-FFF2-40B4-BE49-F238E27FC236}">
                  <a16:creationId xmlns:a16="http://schemas.microsoft.com/office/drawing/2014/main" id="{36A376EA-AEDC-F112-4781-C598A884D303}"/>
                </a:ext>
              </a:extLst>
            </p:cNvPr>
            <p:cNvSpPr>
              <a:spLocks noChangeArrowheads="1"/>
            </p:cNvSpPr>
            <p:nvPr/>
          </p:nvSpPr>
          <p:spPr bwMode="auto">
            <a:xfrm>
              <a:off x="2854" y="2379"/>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0" name="Rectangle 143">
              <a:extLst>
                <a:ext uri="{FF2B5EF4-FFF2-40B4-BE49-F238E27FC236}">
                  <a16:creationId xmlns:a16="http://schemas.microsoft.com/office/drawing/2014/main" id="{7A0FF5DD-6758-13DD-8789-4644A9F0D543}"/>
                </a:ext>
              </a:extLst>
            </p:cNvPr>
            <p:cNvSpPr>
              <a:spLocks noChangeArrowheads="1"/>
            </p:cNvSpPr>
            <p:nvPr/>
          </p:nvSpPr>
          <p:spPr bwMode="auto">
            <a:xfrm>
              <a:off x="2854" y="2148"/>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1" name="Rectangle 144">
              <a:extLst>
                <a:ext uri="{FF2B5EF4-FFF2-40B4-BE49-F238E27FC236}">
                  <a16:creationId xmlns:a16="http://schemas.microsoft.com/office/drawing/2014/main" id="{A71FB2B4-6B1B-31AF-924C-044E7235F858}"/>
                </a:ext>
              </a:extLst>
            </p:cNvPr>
            <p:cNvSpPr>
              <a:spLocks noChangeArrowheads="1"/>
            </p:cNvSpPr>
            <p:nvPr/>
          </p:nvSpPr>
          <p:spPr bwMode="auto">
            <a:xfrm>
              <a:off x="2854" y="213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2" name="Rectangle 145">
              <a:extLst>
                <a:ext uri="{FF2B5EF4-FFF2-40B4-BE49-F238E27FC236}">
                  <a16:creationId xmlns:a16="http://schemas.microsoft.com/office/drawing/2014/main" id="{F2CD5BC8-EB1C-AD8A-2B03-6F32263E66C2}"/>
                </a:ext>
              </a:extLst>
            </p:cNvPr>
            <p:cNvSpPr>
              <a:spLocks noChangeArrowheads="1"/>
            </p:cNvSpPr>
            <p:nvPr/>
          </p:nvSpPr>
          <p:spPr bwMode="auto">
            <a:xfrm>
              <a:off x="2854" y="1753"/>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3" name="Rectangle 146">
              <a:extLst>
                <a:ext uri="{FF2B5EF4-FFF2-40B4-BE49-F238E27FC236}">
                  <a16:creationId xmlns:a16="http://schemas.microsoft.com/office/drawing/2014/main" id="{16C5D4EF-7A49-24E4-7B2E-7BE02C556ACF}"/>
                </a:ext>
              </a:extLst>
            </p:cNvPr>
            <p:cNvSpPr>
              <a:spLocks noChangeArrowheads="1"/>
            </p:cNvSpPr>
            <p:nvPr/>
          </p:nvSpPr>
          <p:spPr bwMode="auto">
            <a:xfrm>
              <a:off x="2854" y="2027"/>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4" name="Rectangle 147">
              <a:extLst>
                <a:ext uri="{FF2B5EF4-FFF2-40B4-BE49-F238E27FC236}">
                  <a16:creationId xmlns:a16="http://schemas.microsoft.com/office/drawing/2014/main" id="{FFE195DC-4E35-726B-5C5F-9F4F2EA8D007}"/>
                </a:ext>
              </a:extLst>
            </p:cNvPr>
            <p:cNvSpPr>
              <a:spLocks noChangeArrowheads="1"/>
            </p:cNvSpPr>
            <p:nvPr/>
          </p:nvSpPr>
          <p:spPr bwMode="auto">
            <a:xfrm>
              <a:off x="2854" y="197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5" name="Rectangle 148">
              <a:extLst>
                <a:ext uri="{FF2B5EF4-FFF2-40B4-BE49-F238E27FC236}">
                  <a16:creationId xmlns:a16="http://schemas.microsoft.com/office/drawing/2014/main" id="{DDF55818-1FAB-6932-3783-64F27E3730AE}"/>
                </a:ext>
              </a:extLst>
            </p:cNvPr>
            <p:cNvSpPr>
              <a:spLocks noChangeArrowheads="1"/>
            </p:cNvSpPr>
            <p:nvPr/>
          </p:nvSpPr>
          <p:spPr bwMode="auto">
            <a:xfrm>
              <a:off x="2854" y="1252"/>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6" name="Rectangle 149">
              <a:extLst>
                <a:ext uri="{FF2B5EF4-FFF2-40B4-BE49-F238E27FC236}">
                  <a16:creationId xmlns:a16="http://schemas.microsoft.com/office/drawing/2014/main" id="{A32C1E51-00B4-6686-60A4-FA6BF87A0C96}"/>
                </a:ext>
              </a:extLst>
            </p:cNvPr>
            <p:cNvSpPr>
              <a:spLocks noChangeArrowheads="1"/>
            </p:cNvSpPr>
            <p:nvPr/>
          </p:nvSpPr>
          <p:spPr bwMode="auto">
            <a:xfrm>
              <a:off x="2854" y="1599"/>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7" name="Rectangle 150">
              <a:extLst>
                <a:ext uri="{FF2B5EF4-FFF2-40B4-BE49-F238E27FC236}">
                  <a16:creationId xmlns:a16="http://schemas.microsoft.com/office/drawing/2014/main" id="{25BD7B64-C6DA-7CC3-D643-078129BDDCDC}"/>
                </a:ext>
              </a:extLst>
            </p:cNvPr>
            <p:cNvSpPr>
              <a:spLocks noChangeArrowheads="1"/>
            </p:cNvSpPr>
            <p:nvPr/>
          </p:nvSpPr>
          <p:spPr bwMode="auto">
            <a:xfrm>
              <a:off x="2946" y="126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8" name="Rectangle 151">
              <a:extLst>
                <a:ext uri="{FF2B5EF4-FFF2-40B4-BE49-F238E27FC236}">
                  <a16:creationId xmlns:a16="http://schemas.microsoft.com/office/drawing/2014/main" id="{08E70000-3983-1505-ECFC-22C26D642CBF}"/>
                </a:ext>
              </a:extLst>
            </p:cNvPr>
            <p:cNvSpPr>
              <a:spLocks noChangeArrowheads="1"/>
            </p:cNvSpPr>
            <p:nvPr/>
          </p:nvSpPr>
          <p:spPr bwMode="auto">
            <a:xfrm>
              <a:off x="2946" y="186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69" name="Rectangle 152">
              <a:extLst>
                <a:ext uri="{FF2B5EF4-FFF2-40B4-BE49-F238E27FC236}">
                  <a16:creationId xmlns:a16="http://schemas.microsoft.com/office/drawing/2014/main" id="{F3A6FEE0-0B8F-D029-2EA3-6CC31E213D05}"/>
                </a:ext>
              </a:extLst>
            </p:cNvPr>
            <p:cNvSpPr>
              <a:spLocks noChangeArrowheads="1"/>
            </p:cNvSpPr>
            <p:nvPr/>
          </p:nvSpPr>
          <p:spPr bwMode="auto">
            <a:xfrm>
              <a:off x="2946" y="248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0" name="Rectangle 153">
              <a:extLst>
                <a:ext uri="{FF2B5EF4-FFF2-40B4-BE49-F238E27FC236}">
                  <a16:creationId xmlns:a16="http://schemas.microsoft.com/office/drawing/2014/main" id="{983EFBA3-32CB-E0E4-38C3-35FFA9A4C257}"/>
                </a:ext>
              </a:extLst>
            </p:cNvPr>
            <p:cNvSpPr>
              <a:spLocks noChangeArrowheads="1"/>
            </p:cNvSpPr>
            <p:nvPr/>
          </p:nvSpPr>
          <p:spPr bwMode="auto">
            <a:xfrm>
              <a:off x="2946" y="176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1" name="Rectangle 154">
              <a:extLst>
                <a:ext uri="{FF2B5EF4-FFF2-40B4-BE49-F238E27FC236}">
                  <a16:creationId xmlns:a16="http://schemas.microsoft.com/office/drawing/2014/main" id="{20CD9B03-D2E2-3433-A374-AAEE81B1EA2F}"/>
                </a:ext>
              </a:extLst>
            </p:cNvPr>
            <p:cNvSpPr>
              <a:spLocks noChangeArrowheads="1"/>
            </p:cNvSpPr>
            <p:nvPr/>
          </p:nvSpPr>
          <p:spPr bwMode="auto">
            <a:xfrm>
              <a:off x="2946" y="2099"/>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2" name="Rectangle 155">
              <a:extLst>
                <a:ext uri="{FF2B5EF4-FFF2-40B4-BE49-F238E27FC236}">
                  <a16:creationId xmlns:a16="http://schemas.microsoft.com/office/drawing/2014/main" id="{B5EB101E-B0D0-1A58-0606-FA9692A727BC}"/>
                </a:ext>
              </a:extLst>
            </p:cNvPr>
            <p:cNvSpPr>
              <a:spLocks noChangeArrowheads="1"/>
            </p:cNvSpPr>
            <p:nvPr/>
          </p:nvSpPr>
          <p:spPr bwMode="auto">
            <a:xfrm>
              <a:off x="2946" y="1839"/>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3" name="Rectangle 156">
              <a:extLst>
                <a:ext uri="{FF2B5EF4-FFF2-40B4-BE49-F238E27FC236}">
                  <a16:creationId xmlns:a16="http://schemas.microsoft.com/office/drawing/2014/main" id="{342DC366-B073-7111-8F67-C422284A4E1D}"/>
                </a:ext>
              </a:extLst>
            </p:cNvPr>
            <p:cNvSpPr>
              <a:spLocks noChangeArrowheads="1"/>
            </p:cNvSpPr>
            <p:nvPr/>
          </p:nvSpPr>
          <p:spPr bwMode="auto">
            <a:xfrm>
              <a:off x="2946" y="1815"/>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4" name="Rectangle 157">
              <a:extLst>
                <a:ext uri="{FF2B5EF4-FFF2-40B4-BE49-F238E27FC236}">
                  <a16:creationId xmlns:a16="http://schemas.microsoft.com/office/drawing/2014/main" id="{A901CC19-874F-EBCB-9644-6CD59E5CD8C8}"/>
                </a:ext>
              </a:extLst>
            </p:cNvPr>
            <p:cNvSpPr>
              <a:spLocks noChangeArrowheads="1"/>
            </p:cNvSpPr>
            <p:nvPr/>
          </p:nvSpPr>
          <p:spPr bwMode="auto">
            <a:xfrm>
              <a:off x="2946" y="1738"/>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5" name="Rectangle 158">
              <a:extLst>
                <a:ext uri="{FF2B5EF4-FFF2-40B4-BE49-F238E27FC236}">
                  <a16:creationId xmlns:a16="http://schemas.microsoft.com/office/drawing/2014/main" id="{2E4A3C8A-24BC-5603-C690-436CD64DC2E7}"/>
                </a:ext>
              </a:extLst>
            </p:cNvPr>
            <p:cNvSpPr>
              <a:spLocks noChangeArrowheads="1"/>
            </p:cNvSpPr>
            <p:nvPr/>
          </p:nvSpPr>
          <p:spPr bwMode="auto">
            <a:xfrm>
              <a:off x="2946" y="159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6" name="Rectangle 159">
              <a:extLst>
                <a:ext uri="{FF2B5EF4-FFF2-40B4-BE49-F238E27FC236}">
                  <a16:creationId xmlns:a16="http://schemas.microsoft.com/office/drawing/2014/main" id="{DC8CF2E4-4BB6-1BF7-1762-9C72B0796DA3}"/>
                </a:ext>
              </a:extLst>
            </p:cNvPr>
            <p:cNvSpPr>
              <a:spLocks noChangeArrowheads="1"/>
            </p:cNvSpPr>
            <p:nvPr/>
          </p:nvSpPr>
          <p:spPr bwMode="auto">
            <a:xfrm>
              <a:off x="2946" y="152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7" name="Rectangle 160">
              <a:extLst>
                <a:ext uri="{FF2B5EF4-FFF2-40B4-BE49-F238E27FC236}">
                  <a16:creationId xmlns:a16="http://schemas.microsoft.com/office/drawing/2014/main" id="{72ABB4B1-F985-0B49-8F45-9B4918AB2A1B}"/>
                </a:ext>
              </a:extLst>
            </p:cNvPr>
            <p:cNvSpPr>
              <a:spLocks noChangeArrowheads="1"/>
            </p:cNvSpPr>
            <p:nvPr/>
          </p:nvSpPr>
          <p:spPr bwMode="auto">
            <a:xfrm>
              <a:off x="3038" y="200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8" name="Rectangle 161">
              <a:extLst>
                <a:ext uri="{FF2B5EF4-FFF2-40B4-BE49-F238E27FC236}">
                  <a16:creationId xmlns:a16="http://schemas.microsoft.com/office/drawing/2014/main" id="{00C613DF-9ECA-C9D2-A0B9-E6E64FB1B039}"/>
                </a:ext>
              </a:extLst>
            </p:cNvPr>
            <p:cNvSpPr>
              <a:spLocks noChangeArrowheads="1"/>
            </p:cNvSpPr>
            <p:nvPr/>
          </p:nvSpPr>
          <p:spPr bwMode="auto">
            <a:xfrm>
              <a:off x="3038" y="173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79" name="Rectangle 162">
              <a:extLst>
                <a:ext uri="{FF2B5EF4-FFF2-40B4-BE49-F238E27FC236}">
                  <a16:creationId xmlns:a16="http://schemas.microsoft.com/office/drawing/2014/main" id="{33A01FB3-5DDB-A4BB-CB6A-59AB4150DC2D}"/>
                </a:ext>
              </a:extLst>
            </p:cNvPr>
            <p:cNvSpPr>
              <a:spLocks noChangeArrowheads="1"/>
            </p:cNvSpPr>
            <p:nvPr/>
          </p:nvSpPr>
          <p:spPr bwMode="auto">
            <a:xfrm>
              <a:off x="3038" y="132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0" name="Rectangle 163">
              <a:extLst>
                <a:ext uri="{FF2B5EF4-FFF2-40B4-BE49-F238E27FC236}">
                  <a16:creationId xmlns:a16="http://schemas.microsoft.com/office/drawing/2014/main" id="{9F3BC3F9-7286-50C4-9AD6-6393AA636007}"/>
                </a:ext>
              </a:extLst>
            </p:cNvPr>
            <p:cNvSpPr>
              <a:spLocks noChangeArrowheads="1"/>
            </p:cNvSpPr>
            <p:nvPr/>
          </p:nvSpPr>
          <p:spPr bwMode="auto">
            <a:xfrm>
              <a:off x="3038" y="1883"/>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1" name="Rectangle 164">
              <a:extLst>
                <a:ext uri="{FF2B5EF4-FFF2-40B4-BE49-F238E27FC236}">
                  <a16:creationId xmlns:a16="http://schemas.microsoft.com/office/drawing/2014/main" id="{C1E97081-F1A1-2D7F-07FE-63180AC9B701}"/>
                </a:ext>
              </a:extLst>
            </p:cNvPr>
            <p:cNvSpPr>
              <a:spLocks noChangeArrowheads="1"/>
            </p:cNvSpPr>
            <p:nvPr/>
          </p:nvSpPr>
          <p:spPr bwMode="auto">
            <a:xfrm>
              <a:off x="3038" y="147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2" name="Rectangle 165">
              <a:extLst>
                <a:ext uri="{FF2B5EF4-FFF2-40B4-BE49-F238E27FC236}">
                  <a16:creationId xmlns:a16="http://schemas.microsoft.com/office/drawing/2014/main" id="{F5CDB7D2-980C-7D24-186B-DEBC37B82EE8}"/>
                </a:ext>
              </a:extLst>
            </p:cNvPr>
            <p:cNvSpPr>
              <a:spLocks noChangeArrowheads="1"/>
            </p:cNvSpPr>
            <p:nvPr/>
          </p:nvSpPr>
          <p:spPr bwMode="auto">
            <a:xfrm>
              <a:off x="3038" y="1892"/>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3" name="Rectangle 166">
              <a:extLst>
                <a:ext uri="{FF2B5EF4-FFF2-40B4-BE49-F238E27FC236}">
                  <a16:creationId xmlns:a16="http://schemas.microsoft.com/office/drawing/2014/main" id="{3E4438E3-3B8F-54DE-1836-DF0BD96814CA}"/>
                </a:ext>
              </a:extLst>
            </p:cNvPr>
            <p:cNvSpPr>
              <a:spLocks noChangeArrowheads="1"/>
            </p:cNvSpPr>
            <p:nvPr/>
          </p:nvSpPr>
          <p:spPr bwMode="auto">
            <a:xfrm>
              <a:off x="3038" y="1926"/>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4" name="Rectangle 167">
              <a:extLst>
                <a:ext uri="{FF2B5EF4-FFF2-40B4-BE49-F238E27FC236}">
                  <a16:creationId xmlns:a16="http://schemas.microsoft.com/office/drawing/2014/main" id="{1E14680E-0745-2867-4669-FBDE204DC41E}"/>
                </a:ext>
              </a:extLst>
            </p:cNvPr>
            <p:cNvSpPr>
              <a:spLocks noChangeArrowheads="1"/>
            </p:cNvSpPr>
            <p:nvPr/>
          </p:nvSpPr>
          <p:spPr bwMode="auto">
            <a:xfrm>
              <a:off x="3038" y="1758"/>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5" name="Rectangle 168">
              <a:extLst>
                <a:ext uri="{FF2B5EF4-FFF2-40B4-BE49-F238E27FC236}">
                  <a16:creationId xmlns:a16="http://schemas.microsoft.com/office/drawing/2014/main" id="{7FE5079D-B891-FB35-E05B-92C6A9AB8BEA}"/>
                </a:ext>
              </a:extLst>
            </p:cNvPr>
            <p:cNvSpPr>
              <a:spLocks noChangeArrowheads="1"/>
            </p:cNvSpPr>
            <p:nvPr/>
          </p:nvSpPr>
          <p:spPr bwMode="auto">
            <a:xfrm>
              <a:off x="3038" y="195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6" name="Rectangle 169">
              <a:extLst>
                <a:ext uri="{FF2B5EF4-FFF2-40B4-BE49-F238E27FC236}">
                  <a16:creationId xmlns:a16="http://schemas.microsoft.com/office/drawing/2014/main" id="{317CB28C-E7BB-0521-76F0-DCB199698596}"/>
                </a:ext>
              </a:extLst>
            </p:cNvPr>
            <p:cNvSpPr>
              <a:spLocks noChangeArrowheads="1"/>
            </p:cNvSpPr>
            <p:nvPr/>
          </p:nvSpPr>
          <p:spPr bwMode="auto">
            <a:xfrm>
              <a:off x="3038" y="140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7" name="Rectangle 170">
              <a:extLst>
                <a:ext uri="{FF2B5EF4-FFF2-40B4-BE49-F238E27FC236}">
                  <a16:creationId xmlns:a16="http://schemas.microsoft.com/office/drawing/2014/main" id="{92AC4389-7401-DD1F-3D5B-0F6C8D334B1B}"/>
                </a:ext>
              </a:extLst>
            </p:cNvPr>
            <p:cNvSpPr>
              <a:spLocks noChangeArrowheads="1"/>
            </p:cNvSpPr>
            <p:nvPr/>
          </p:nvSpPr>
          <p:spPr bwMode="auto">
            <a:xfrm>
              <a:off x="3038" y="1185"/>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8" name="Rectangle 171">
              <a:extLst>
                <a:ext uri="{FF2B5EF4-FFF2-40B4-BE49-F238E27FC236}">
                  <a16:creationId xmlns:a16="http://schemas.microsoft.com/office/drawing/2014/main" id="{76588A99-D3CB-D8A0-3FAF-0B635AF8C01A}"/>
                </a:ext>
              </a:extLst>
            </p:cNvPr>
            <p:cNvSpPr>
              <a:spLocks noChangeArrowheads="1"/>
            </p:cNvSpPr>
            <p:nvPr/>
          </p:nvSpPr>
          <p:spPr bwMode="auto">
            <a:xfrm>
              <a:off x="3038" y="1373"/>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89" name="Rectangle 172">
              <a:extLst>
                <a:ext uri="{FF2B5EF4-FFF2-40B4-BE49-F238E27FC236}">
                  <a16:creationId xmlns:a16="http://schemas.microsoft.com/office/drawing/2014/main" id="{44C64726-F5AD-4695-A4B6-1D7416DBAB19}"/>
                </a:ext>
              </a:extLst>
            </p:cNvPr>
            <p:cNvSpPr>
              <a:spLocks noChangeArrowheads="1"/>
            </p:cNvSpPr>
            <p:nvPr/>
          </p:nvSpPr>
          <p:spPr bwMode="auto">
            <a:xfrm>
              <a:off x="3038" y="153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0" name="Rectangle 173">
              <a:extLst>
                <a:ext uri="{FF2B5EF4-FFF2-40B4-BE49-F238E27FC236}">
                  <a16:creationId xmlns:a16="http://schemas.microsoft.com/office/drawing/2014/main" id="{CE30113C-6181-C31C-4654-F09AC4D8D0FA}"/>
                </a:ext>
              </a:extLst>
            </p:cNvPr>
            <p:cNvSpPr>
              <a:spLocks noChangeArrowheads="1"/>
            </p:cNvSpPr>
            <p:nvPr/>
          </p:nvSpPr>
          <p:spPr bwMode="auto">
            <a:xfrm>
              <a:off x="3038" y="141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1" name="Rectangle 174">
              <a:extLst>
                <a:ext uri="{FF2B5EF4-FFF2-40B4-BE49-F238E27FC236}">
                  <a16:creationId xmlns:a16="http://schemas.microsoft.com/office/drawing/2014/main" id="{32D0980D-9466-CCCB-9D2C-AFFA336EA71B}"/>
                </a:ext>
              </a:extLst>
            </p:cNvPr>
            <p:cNvSpPr>
              <a:spLocks noChangeArrowheads="1"/>
            </p:cNvSpPr>
            <p:nvPr/>
          </p:nvSpPr>
          <p:spPr bwMode="auto">
            <a:xfrm>
              <a:off x="3038" y="157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2" name="Rectangle 175">
              <a:extLst>
                <a:ext uri="{FF2B5EF4-FFF2-40B4-BE49-F238E27FC236}">
                  <a16:creationId xmlns:a16="http://schemas.microsoft.com/office/drawing/2014/main" id="{4A5B60D2-D859-8C44-6B39-F3508817838E}"/>
                </a:ext>
              </a:extLst>
            </p:cNvPr>
            <p:cNvSpPr>
              <a:spLocks noChangeArrowheads="1"/>
            </p:cNvSpPr>
            <p:nvPr/>
          </p:nvSpPr>
          <p:spPr bwMode="auto">
            <a:xfrm>
              <a:off x="3124" y="2287"/>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3" name="Rectangle 176">
              <a:extLst>
                <a:ext uri="{FF2B5EF4-FFF2-40B4-BE49-F238E27FC236}">
                  <a16:creationId xmlns:a16="http://schemas.microsoft.com/office/drawing/2014/main" id="{6F45F3D2-35E0-EF29-5985-B10EA9538D92}"/>
                </a:ext>
              </a:extLst>
            </p:cNvPr>
            <p:cNvSpPr>
              <a:spLocks noChangeArrowheads="1"/>
            </p:cNvSpPr>
            <p:nvPr/>
          </p:nvSpPr>
          <p:spPr bwMode="auto">
            <a:xfrm>
              <a:off x="3124" y="2610"/>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4" name="Rectangle 177">
              <a:extLst>
                <a:ext uri="{FF2B5EF4-FFF2-40B4-BE49-F238E27FC236}">
                  <a16:creationId xmlns:a16="http://schemas.microsoft.com/office/drawing/2014/main" id="{28FB2629-9C48-9553-C235-B6973A8BFC9A}"/>
                </a:ext>
              </a:extLst>
            </p:cNvPr>
            <p:cNvSpPr>
              <a:spLocks noChangeArrowheads="1"/>
            </p:cNvSpPr>
            <p:nvPr/>
          </p:nvSpPr>
          <p:spPr bwMode="auto">
            <a:xfrm>
              <a:off x="3124" y="1950"/>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5" name="Rectangle 178">
              <a:extLst>
                <a:ext uri="{FF2B5EF4-FFF2-40B4-BE49-F238E27FC236}">
                  <a16:creationId xmlns:a16="http://schemas.microsoft.com/office/drawing/2014/main" id="{64624646-5B67-207C-4484-001FC789876F}"/>
                </a:ext>
              </a:extLst>
            </p:cNvPr>
            <p:cNvSpPr>
              <a:spLocks noChangeArrowheads="1"/>
            </p:cNvSpPr>
            <p:nvPr/>
          </p:nvSpPr>
          <p:spPr bwMode="auto">
            <a:xfrm>
              <a:off x="3124" y="225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6" name="Rectangle 179">
              <a:extLst>
                <a:ext uri="{FF2B5EF4-FFF2-40B4-BE49-F238E27FC236}">
                  <a16:creationId xmlns:a16="http://schemas.microsoft.com/office/drawing/2014/main" id="{B9EE1D92-3AB0-482A-512D-8B6E0EE6A95A}"/>
                </a:ext>
              </a:extLst>
            </p:cNvPr>
            <p:cNvSpPr>
              <a:spLocks noChangeArrowheads="1"/>
            </p:cNvSpPr>
            <p:nvPr/>
          </p:nvSpPr>
          <p:spPr bwMode="auto">
            <a:xfrm>
              <a:off x="3124" y="1734"/>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7" name="Rectangle 180">
              <a:extLst>
                <a:ext uri="{FF2B5EF4-FFF2-40B4-BE49-F238E27FC236}">
                  <a16:creationId xmlns:a16="http://schemas.microsoft.com/office/drawing/2014/main" id="{89CE91DA-D0EC-3647-CCED-B3CF85437100}"/>
                </a:ext>
              </a:extLst>
            </p:cNvPr>
            <p:cNvSpPr>
              <a:spLocks noChangeArrowheads="1"/>
            </p:cNvSpPr>
            <p:nvPr/>
          </p:nvSpPr>
          <p:spPr bwMode="auto">
            <a:xfrm>
              <a:off x="3124" y="2075"/>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8" name="Rectangle 181">
              <a:extLst>
                <a:ext uri="{FF2B5EF4-FFF2-40B4-BE49-F238E27FC236}">
                  <a16:creationId xmlns:a16="http://schemas.microsoft.com/office/drawing/2014/main" id="{015399A7-5BB8-4963-BC37-4F20E5C6C630}"/>
                </a:ext>
              </a:extLst>
            </p:cNvPr>
            <p:cNvSpPr>
              <a:spLocks noChangeArrowheads="1"/>
            </p:cNvSpPr>
            <p:nvPr/>
          </p:nvSpPr>
          <p:spPr bwMode="auto">
            <a:xfrm>
              <a:off x="3124" y="2013"/>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899" name="Rectangle 182">
              <a:extLst>
                <a:ext uri="{FF2B5EF4-FFF2-40B4-BE49-F238E27FC236}">
                  <a16:creationId xmlns:a16="http://schemas.microsoft.com/office/drawing/2014/main" id="{E48A8406-A48D-1BA4-A544-64936FE6E99D}"/>
                </a:ext>
              </a:extLst>
            </p:cNvPr>
            <p:cNvSpPr>
              <a:spLocks noChangeArrowheads="1"/>
            </p:cNvSpPr>
            <p:nvPr/>
          </p:nvSpPr>
          <p:spPr bwMode="auto">
            <a:xfrm>
              <a:off x="3124" y="1671"/>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0" name="Rectangle 183">
              <a:extLst>
                <a:ext uri="{FF2B5EF4-FFF2-40B4-BE49-F238E27FC236}">
                  <a16:creationId xmlns:a16="http://schemas.microsoft.com/office/drawing/2014/main" id="{B5D35E3C-2734-7A14-33D6-72D9E99DB7E1}"/>
                </a:ext>
              </a:extLst>
            </p:cNvPr>
            <p:cNvSpPr>
              <a:spLocks noChangeArrowheads="1"/>
            </p:cNvSpPr>
            <p:nvPr/>
          </p:nvSpPr>
          <p:spPr bwMode="auto">
            <a:xfrm>
              <a:off x="3124" y="1685"/>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1" name="Rectangle 184">
              <a:extLst>
                <a:ext uri="{FF2B5EF4-FFF2-40B4-BE49-F238E27FC236}">
                  <a16:creationId xmlns:a16="http://schemas.microsoft.com/office/drawing/2014/main" id="{462620EC-D4FD-3EA0-1519-1A3F2E083DB0}"/>
                </a:ext>
              </a:extLst>
            </p:cNvPr>
            <p:cNvSpPr>
              <a:spLocks noChangeArrowheads="1"/>
            </p:cNvSpPr>
            <p:nvPr/>
          </p:nvSpPr>
          <p:spPr bwMode="auto">
            <a:xfrm>
              <a:off x="3124" y="1329"/>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2" name="Rectangle 185">
              <a:extLst>
                <a:ext uri="{FF2B5EF4-FFF2-40B4-BE49-F238E27FC236}">
                  <a16:creationId xmlns:a16="http://schemas.microsoft.com/office/drawing/2014/main" id="{0031E843-5708-25DD-E0B5-0E40E7F18F93}"/>
                </a:ext>
              </a:extLst>
            </p:cNvPr>
            <p:cNvSpPr>
              <a:spLocks noChangeArrowheads="1"/>
            </p:cNvSpPr>
            <p:nvPr/>
          </p:nvSpPr>
          <p:spPr bwMode="auto">
            <a:xfrm>
              <a:off x="3124" y="1608"/>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3" name="Rectangle 186">
              <a:extLst>
                <a:ext uri="{FF2B5EF4-FFF2-40B4-BE49-F238E27FC236}">
                  <a16:creationId xmlns:a16="http://schemas.microsoft.com/office/drawing/2014/main" id="{9EF14CB0-80C1-4345-7AEF-65F82F5CE01F}"/>
                </a:ext>
              </a:extLst>
            </p:cNvPr>
            <p:cNvSpPr>
              <a:spLocks noChangeArrowheads="1"/>
            </p:cNvSpPr>
            <p:nvPr/>
          </p:nvSpPr>
          <p:spPr bwMode="auto">
            <a:xfrm>
              <a:off x="3216" y="2268"/>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4" name="Rectangle 187">
              <a:extLst>
                <a:ext uri="{FF2B5EF4-FFF2-40B4-BE49-F238E27FC236}">
                  <a16:creationId xmlns:a16="http://schemas.microsoft.com/office/drawing/2014/main" id="{1A5B86C5-6E3C-DB75-C251-08F240E11F67}"/>
                </a:ext>
              </a:extLst>
            </p:cNvPr>
            <p:cNvSpPr>
              <a:spLocks noChangeArrowheads="1"/>
            </p:cNvSpPr>
            <p:nvPr/>
          </p:nvSpPr>
          <p:spPr bwMode="auto">
            <a:xfrm>
              <a:off x="3216" y="270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5" name="Rectangle 188">
              <a:extLst>
                <a:ext uri="{FF2B5EF4-FFF2-40B4-BE49-F238E27FC236}">
                  <a16:creationId xmlns:a16="http://schemas.microsoft.com/office/drawing/2014/main" id="{C1491ED5-5E56-334A-E095-5067CAEE3687}"/>
                </a:ext>
              </a:extLst>
            </p:cNvPr>
            <p:cNvSpPr>
              <a:spLocks noChangeArrowheads="1"/>
            </p:cNvSpPr>
            <p:nvPr/>
          </p:nvSpPr>
          <p:spPr bwMode="auto">
            <a:xfrm>
              <a:off x="3216" y="238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6" name="Rectangle 189">
              <a:extLst>
                <a:ext uri="{FF2B5EF4-FFF2-40B4-BE49-F238E27FC236}">
                  <a16:creationId xmlns:a16="http://schemas.microsoft.com/office/drawing/2014/main" id="{A333B5D8-B73F-1958-3D16-069F1A9D834A}"/>
                </a:ext>
              </a:extLst>
            </p:cNvPr>
            <p:cNvSpPr>
              <a:spLocks noChangeArrowheads="1"/>
            </p:cNvSpPr>
            <p:nvPr/>
          </p:nvSpPr>
          <p:spPr bwMode="auto">
            <a:xfrm>
              <a:off x="3216" y="276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7" name="Rectangle 190">
              <a:extLst>
                <a:ext uri="{FF2B5EF4-FFF2-40B4-BE49-F238E27FC236}">
                  <a16:creationId xmlns:a16="http://schemas.microsoft.com/office/drawing/2014/main" id="{DAADA74C-7D50-D1F3-7BAF-76D5D7DF9FEF}"/>
                </a:ext>
              </a:extLst>
            </p:cNvPr>
            <p:cNvSpPr>
              <a:spLocks noChangeArrowheads="1"/>
            </p:cNvSpPr>
            <p:nvPr/>
          </p:nvSpPr>
          <p:spPr bwMode="auto">
            <a:xfrm>
              <a:off x="3216" y="275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8" name="Rectangle 191">
              <a:extLst>
                <a:ext uri="{FF2B5EF4-FFF2-40B4-BE49-F238E27FC236}">
                  <a16:creationId xmlns:a16="http://schemas.microsoft.com/office/drawing/2014/main" id="{86D6DE20-273C-E35C-70F8-849B0D6C84A5}"/>
                </a:ext>
              </a:extLst>
            </p:cNvPr>
            <p:cNvSpPr>
              <a:spLocks noChangeArrowheads="1"/>
            </p:cNvSpPr>
            <p:nvPr/>
          </p:nvSpPr>
          <p:spPr bwMode="auto">
            <a:xfrm>
              <a:off x="3216" y="189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09" name="Rectangle 192">
              <a:extLst>
                <a:ext uri="{FF2B5EF4-FFF2-40B4-BE49-F238E27FC236}">
                  <a16:creationId xmlns:a16="http://schemas.microsoft.com/office/drawing/2014/main" id="{C0E4BC97-70B1-6524-5E91-047404CBDDD3}"/>
                </a:ext>
              </a:extLst>
            </p:cNvPr>
            <p:cNvSpPr>
              <a:spLocks noChangeArrowheads="1"/>
            </p:cNvSpPr>
            <p:nvPr/>
          </p:nvSpPr>
          <p:spPr bwMode="auto">
            <a:xfrm>
              <a:off x="3216" y="1902"/>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0" name="Rectangle 193">
              <a:extLst>
                <a:ext uri="{FF2B5EF4-FFF2-40B4-BE49-F238E27FC236}">
                  <a16:creationId xmlns:a16="http://schemas.microsoft.com/office/drawing/2014/main" id="{E3FF984F-87C6-C11E-ABB1-64BEF7B3CA7D}"/>
                </a:ext>
              </a:extLst>
            </p:cNvPr>
            <p:cNvSpPr>
              <a:spLocks noChangeArrowheads="1"/>
            </p:cNvSpPr>
            <p:nvPr/>
          </p:nvSpPr>
          <p:spPr bwMode="auto">
            <a:xfrm>
              <a:off x="3216" y="157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1" name="Rectangle 194">
              <a:extLst>
                <a:ext uri="{FF2B5EF4-FFF2-40B4-BE49-F238E27FC236}">
                  <a16:creationId xmlns:a16="http://schemas.microsoft.com/office/drawing/2014/main" id="{9C7CCD53-5DD8-3F38-826F-857E5126E5F7}"/>
                </a:ext>
              </a:extLst>
            </p:cNvPr>
            <p:cNvSpPr>
              <a:spLocks noChangeArrowheads="1"/>
            </p:cNvSpPr>
            <p:nvPr/>
          </p:nvSpPr>
          <p:spPr bwMode="auto">
            <a:xfrm>
              <a:off x="3216" y="154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2" name="Rectangle 195">
              <a:extLst>
                <a:ext uri="{FF2B5EF4-FFF2-40B4-BE49-F238E27FC236}">
                  <a16:creationId xmlns:a16="http://schemas.microsoft.com/office/drawing/2014/main" id="{EC9819D6-CEFE-D160-BCA5-EB404ECDA335}"/>
                </a:ext>
              </a:extLst>
            </p:cNvPr>
            <p:cNvSpPr>
              <a:spLocks noChangeArrowheads="1"/>
            </p:cNvSpPr>
            <p:nvPr/>
          </p:nvSpPr>
          <p:spPr bwMode="auto">
            <a:xfrm>
              <a:off x="3307" y="167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3" name="Rectangle 196">
              <a:extLst>
                <a:ext uri="{FF2B5EF4-FFF2-40B4-BE49-F238E27FC236}">
                  <a16:creationId xmlns:a16="http://schemas.microsoft.com/office/drawing/2014/main" id="{174719F2-8DB9-FA07-CAAE-D30578ADD94B}"/>
                </a:ext>
              </a:extLst>
            </p:cNvPr>
            <p:cNvSpPr>
              <a:spLocks noChangeArrowheads="1"/>
            </p:cNvSpPr>
            <p:nvPr/>
          </p:nvSpPr>
          <p:spPr bwMode="auto">
            <a:xfrm>
              <a:off x="3307" y="1777"/>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4" name="Rectangle 197">
              <a:extLst>
                <a:ext uri="{FF2B5EF4-FFF2-40B4-BE49-F238E27FC236}">
                  <a16:creationId xmlns:a16="http://schemas.microsoft.com/office/drawing/2014/main" id="{49945DAD-F9ED-CE90-FB4E-759A975DBC1F}"/>
                </a:ext>
              </a:extLst>
            </p:cNvPr>
            <p:cNvSpPr>
              <a:spLocks noChangeArrowheads="1"/>
            </p:cNvSpPr>
            <p:nvPr/>
          </p:nvSpPr>
          <p:spPr bwMode="auto">
            <a:xfrm>
              <a:off x="3307" y="2018"/>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5" name="Rectangle 198">
              <a:extLst>
                <a:ext uri="{FF2B5EF4-FFF2-40B4-BE49-F238E27FC236}">
                  <a16:creationId xmlns:a16="http://schemas.microsoft.com/office/drawing/2014/main" id="{810375F5-6507-6168-BD18-ED2473A524A0}"/>
                </a:ext>
              </a:extLst>
            </p:cNvPr>
            <p:cNvSpPr>
              <a:spLocks noChangeArrowheads="1"/>
            </p:cNvSpPr>
            <p:nvPr/>
          </p:nvSpPr>
          <p:spPr bwMode="auto">
            <a:xfrm>
              <a:off x="3307" y="2167"/>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6" name="Rectangle 199">
              <a:extLst>
                <a:ext uri="{FF2B5EF4-FFF2-40B4-BE49-F238E27FC236}">
                  <a16:creationId xmlns:a16="http://schemas.microsoft.com/office/drawing/2014/main" id="{120B9DC1-08BC-9098-43A6-E942CCA01456}"/>
                </a:ext>
              </a:extLst>
            </p:cNvPr>
            <p:cNvSpPr>
              <a:spLocks noChangeArrowheads="1"/>
            </p:cNvSpPr>
            <p:nvPr/>
          </p:nvSpPr>
          <p:spPr bwMode="auto">
            <a:xfrm>
              <a:off x="3307" y="197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7" name="Rectangle 200">
              <a:extLst>
                <a:ext uri="{FF2B5EF4-FFF2-40B4-BE49-F238E27FC236}">
                  <a16:creationId xmlns:a16="http://schemas.microsoft.com/office/drawing/2014/main" id="{F528F058-4F0B-647F-870F-DA678CCE8CA8}"/>
                </a:ext>
              </a:extLst>
            </p:cNvPr>
            <p:cNvSpPr>
              <a:spLocks noChangeArrowheads="1"/>
            </p:cNvSpPr>
            <p:nvPr/>
          </p:nvSpPr>
          <p:spPr bwMode="auto">
            <a:xfrm>
              <a:off x="3307" y="2042"/>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8" name="Rectangle 201">
              <a:extLst>
                <a:ext uri="{FF2B5EF4-FFF2-40B4-BE49-F238E27FC236}">
                  <a16:creationId xmlns:a16="http://schemas.microsoft.com/office/drawing/2014/main" id="{8ECE2E46-04DE-24D6-9417-5DF724DF8A25}"/>
                </a:ext>
              </a:extLst>
            </p:cNvPr>
            <p:cNvSpPr>
              <a:spLocks noChangeArrowheads="1"/>
            </p:cNvSpPr>
            <p:nvPr/>
          </p:nvSpPr>
          <p:spPr bwMode="auto">
            <a:xfrm>
              <a:off x="3307" y="1912"/>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19" name="Rectangle 202">
              <a:extLst>
                <a:ext uri="{FF2B5EF4-FFF2-40B4-BE49-F238E27FC236}">
                  <a16:creationId xmlns:a16="http://schemas.microsoft.com/office/drawing/2014/main" id="{46706B4D-7EF2-F830-21B8-00DA280A78C8}"/>
                </a:ext>
              </a:extLst>
            </p:cNvPr>
            <p:cNvSpPr>
              <a:spLocks noChangeArrowheads="1"/>
            </p:cNvSpPr>
            <p:nvPr/>
          </p:nvSpPr>
          <p:spPr bwMode="auto">
            <a:xfrm>
              <a:off x="3307" y="1907"/>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0" name="Rectangle 203">
              <a:extLst>
                <a:ext uri="{FF2B5EF4-FFF2-40B4-BE49-F238E27FC236}">
                  <a16:creationId xmlns:a16="http://schemas.microsoft.com/office/drawing/2014/main" id="{142C1D30-77F4-B4A8-C5D3-975941C82AA6}"/>
                </a:ext>
              </a:extLst>
            </p:cNvPr>
            <p:cNvSpPr>
              <a:spLocks noChangeArrowheads="1"/>
            </p:cNvSpPr>
            <p:nvPr/>
          </p:nvSpPr>
          <p:spPr bwMode="auto">
            <a:xfrm>
              <a:off x="3307" y="1647"/>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1" name="Rectangle 204">
              <a:extLst>
                <a:ext uri="{FF2B5EF4-FFF2-40B4-BE49-F238E27FC236}">
                  <a16:creationId xmlns:a16="http://schemas.microsoft.com/office/drawing/2014/main" id="{E0CAC509-29B2-A3BB-BE90-F0DA01F1BC05}"/>
                </a:ext>
              </a:extLst>
            </p:cNvPr>
            <p:cNvSpPr>
              <a:spLocks noChangeArrowheads="1"/>
            </p:cNvSpPr>
            <p:nvPr/>
          </p:nvSpPr>
          <p:spPr bwMode="auto">
            <a:xfrm>
              <a:off x="3307" y="146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2" name="Rectangle 205">
              <a:extLst>
                <a:ext uri="{FF2B5EF4-FFF2-40B4-BE49-F238E27FC236}">
                  <a16:creationId xmlns:a16="http://schemas.microsoft.com/office/drawing/2014/main" id="{C017905E-EA70-F52B-6487-6A91D07727C1}"/>
                </a:ext>
              </a:extLst>
            </p:cNvPr>
            <p:cNvSpPr>
              <a:spLocks noChangeArrowheads="1"/>
            </p:cNvSpPr>
            <p:nvPr/>
          </p:nvSpPr>
          <p:spPr bwMode="auto">
            <a:xfrm>
              <a:off x="3307" y="166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3" name="Rectangle 206">
              <a:extLst>
                <a:ext uri="{FF2B5EF4-FFF2-40B4-BE49-F238E27FC236}">
                  <a16:creationId xmlns:a16="http://schemas.microsoft.com/office/drawing/2014/main" id="{A610E332-9E30-3F01-3AEF-E5EFB284EE82}"/>
                </a:ext>
              </a:extLst>
            </p:cNvPr>
            <p:cNvSpPr>
              <a:spLocks noChangeArrowheads="1"/>
            </p:cNvSpPr>
            <p:nvPr/>
          </p:nvSpPr>
          <p:spPr bwMode="auto">
            <a:xfrm>
              <a:off x="3307" y="1300"/>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4" name="Rectangle 207">
              <a:extLst>
                <a:ext uri="{FF2B5EF4-FFF2-40B4-BE49-F238E27FC236}">
                  <a16:creationId xmlns:a16="http://schemas.microsoft.com/office/drawing/2014/main" id="{24D8AB57-6166-03AC-BA6F-89328EB30D42}"/>
                </a:ext>
              </a:extLst>
            </p:cNvPr>
            <p:cNvSpPr>
              <a:spLocks noChangeArrowheads="1"/>
            </p:cNvSpPr>
            <p:nvPr/>
          </p:nvSpPr>
          <p:spPr bwMode="auto">
            <a:xfrm>
              <a:off x="3394" y="1772"/>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5" name="Rectangle 208">
              <a:extLst>
                <a:ext uri="{FF2B5EF4-FFF2-40B4-BE49-F238E27FC236}">
                  <a16:creationId xmlns:a16="http://schemas.microsoft.com/office/drawing/2014/main" id="{B9B54CE6-8801-A30A-C48E-95374E1913E3}"/>
                </a:ext>
              </a:extLst>
            </p:cNvPr>
            <p:cNvSpPr>
              <a:spLocks noChangeArrowheads="1"/>
            </p:cNvSpPr>
            <p:nvPr/>
          </p:nvSpPr>
          <p:spPr bwMode="auto">
            <a:xfrm>
              <a:off x="3394" y="2821"/>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6" name="Rectangle 209">
              <a:extLst>
                <a:ext uri="{FF2B5EF4-FFF2-40B4-BE49-F238E27FC236}">
                  <a16:creationId xmlns:a16="http://schemas.microsoft.com/office/drawing/2014/main" id="{6555E31F-85D3-5A7D-3661-517175607640}"/>
                </a:ext>
              </a:extLst>
            </p:cNvPr>
            <p:cNvSpPr>
              <a:spLocks noChangeArrowheads="1"/>
            </p:cNvSpPr>
            <p:nvPr/>
          </p:nvSpPr>
          <p:spPr bwMode="auto">
            <a:xfrm>
              <a:off x="3394" y="1912"/>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7" name="Rectangle 210">
              <a:extLst>
                <a:ext uri="{FF2B5EF4-FFF2-40B4-BE49-F238E27FC236}">
                  <a16:creationId xmlns:a16="http://schemas.microsoft.com/office/drawing/2014/main" id="{A706ADE1-687F-AF22-02A0-09ADA0FC844B}"/>
                </a:ext>
              </a:extLst>
            </p:cNvPr>
            <p:cNvSpPr>
              <a:spLocks noChangeArrowheads="1"/>
            </p:cNvSpPr>
            <p:nvPr/>
          </p:nvSpPr>
          <p:spPr bwMode="auto">
            <a:xfrm>
              <a:off x="3394" y="290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8" name="Rectangle 211">
              <a:extLst>
                <a:ext uri="{FF2B5EF4-FFF2-40B4-BE49-F238E27FC236}">
                  <a16:creationId xmlns:a16="http://schemas.microsoft.com/office/drawing/2014/main" id="{5D77E535-898B-8EB8-501A-534B323D6134}"/>
                </a:ext>
              </a:extLst>
            </p:cNvPr>
            <p:cNvSpPr>
              <a:spLocks noChangeArrowheads="1"/>
            </p:cNvSpPr>
            <p:nvPr/>
          </p:nvSpPr>
          <p:spPr bwMode="auto">
            <a:xfrm>
              <a:off x="3394" y="217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29" name="Rectangle 212">
              <a:extLst>
                <a:ext uri="{FF2B5EF4-FFF2-40B4-BE49-F238E27FC236}">
                  <a16:creationId xmlns:a16="http://schemas.microsoft.com/office/drawing/2014/main" id="{0C0F603A-1685-37C9-0848-13064F9B32B9}"/>
                </a:ext>
              </a:extLst>
            </p:cNvPr>
            <p:cNvSpPr>
              <a:spLocks noChangeArrowheads="1"/>
            </p:cNvSpPr>
            <p:nvPr/>
          </p:nvSpPr>
          <p:spPr bwMode="auto">
            <a:xfrm>
              <a:off x="3394" y="1820"/>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0" name="Rectangle 213">
              <a:extLst>
                <a:ext uri="{FF2B5EF4-FFF2-40B4-BE49-F238E27FC236}">
                  <a16:creationId xmlns:a16="http://schemas.microsoft.com/office/drawing/2014/main" id="{BAE45BDC-056B-D3C3-8C2B-36C1B6312C04}"/>
                </a:ext>
              </a:extLst>
            </p:cNvPr>
            <p:cNvSpPr>
              <a:spLocks noChangeArrowheads="1"/>
            </p:cNvSpPr>
            <p:nvPr/>
          </p:nvSpPr>
          <p:spPr bwMode="auto">
            <a:xfrm>
              <a:off x="3394" y="197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1" name="Rectangle 214">
              <a:extLst>
                <a:ext uri="{FF2B5EF4-FFF2-40B4-BE49-F238E27FC236}">
                  <a16:creationId xmlns:a16="http://schemas.microsoft.com/office/drawing/2014/main" id="{0D9DF549-3F8E-6AE6-4764-B9A47C2965DB}"/>
                </a:ext>
              </a:extLst>
            </p:cNvPr>
            <p:cNvSpPr>
              <a:spLocks noChangeArrowheads="1"/>
            </p:cNvSpPr>
            <p:nvPr/>
          </p:nvSpPr>
          <p:spPr bwMode="auto">
            <a:xfrm>
              <a:off x="3394" y="1681"/>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2" name="Rectangle 215">
              <a:extLst>
                <a:ext uri="{FF2B5EF4-FFF2-40B4-BE49-F238E27FC236}">
                  <a16:creationId xmlns:a16="http://schemas.microsoft.com/office/drawing/2014/main" id="{4418CF98-F753-8C56-BA78-80C928F13122}"/>
                </a:ext>
              </a:extLst>
            </p:cNvPr>
            <p:cNvSpPr>
              <a:spLocks noChangeArrowheads="1"/>
            </p:cNvSpPr>
            <p:nvPr/>
          </p:nvSpPr>
          <p:spPr bwMode="auto">
            <a:xfrm>
              <a:off x="3394" y="1637"/>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3" name="Rectangle 216">
              <a:extLst>
                <a:ext uri="{FF2B5EF4-FFF2-40B4-BE49-F238E27FC236}">
                  <a16:creationId xmlns:a16="http://schemas.microsoft.com/office/drawing/2014/main" id="{939F53BF-4BBB-3763-AD5C-E47A34952550}"/>
                </a:ext>
              </a:extLst>
            </p:cNvPr>
            <p:cNvSpPr>
              <a:spLocks noChangeArrowheads="1"/>
            </p:cNvSpPr>
            <p:nvPr/>
          </p:nvSpPr>
          <p:spPr bwMode="auto">
            <a:xfrm>
              <a:off x="3486" y="1888"/>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4" name="Rectangle 217">
              <a:extLst>
                <a:ext uri="{FF2B5EF4-FFF2-40B4-BE49-F238E27FC236}">
                  <a16:creationId xmlns:a16="http://schemas.microsoft.com/office/drawing/2014/main" id="{9DF46E08-57EE-CA73-8C5F-BB6998813738}"/>
                </a:ext>
              </a:extLst>
            </p:cNvPr>
            <p:cNvSpPr>
              <a:spLocks noChangeArrowheads="1"/>
            </p:cNvSpPr>
            <p:nvPr/>
          </p:nvSpPr>
          <p:spPr bwMode="auto">
            <a:xfrm>
              <a:off x="3486" y="2581"/>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5" name="Rectangle 218">
              <a:extLst>
                <a:ext uri="{FF2B5EF4-FFF2-40B4-BE49-F238E27FC236}">
                  <a16:creationId xmlns:a16="http://schemas.microsoft.com/office/drawing/2014/main" id="{C1175434-D6A6-E4D4-9048-F0195452ECA7}"/>
                </a:ext>
              </a:extLst>
            </p:cNvPr>
            <p:cNvSpPr>
              <a:spLocks noChangeArrowheads="1"/>
            </p:cNvSpPr>
            <p:nvPr/>
          </p:nvSpPr>
          <p:spPr bwMode="auto">
            <a:xfrm>
              <a:off x="3486" y="228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6" name="Rectangle 219">
              <a:extLst>
                <a:ext uri="{FF2B5EF4-FFF2-40B4-BE49-F238E27FC236}">
                  <a16:creationId xmlns:a16="http://schemas.microsoft.com/office/drawing/2014/main" id="{24069653-0256-8A7C-8132-D85335462707}"/>
                </a:ext>
              </a:extLst>
            </p:cNvPr>
            <p:cNvSpPr>
              <a:spLocks noChangeArrowheads="1"/>
            </p:cNvSpPr>
            <p:nvPr/>
          </p:nvSpPr>
          <p:spPr bwMode="auto">
            <a:xfrm>
              <a:off x="3486" y="185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7" name="Rectangle 220">
              <a:extLst>
                <a:ext uri="{FF2B5EF4-FFF2-40B4-BE49-F238E27FC236}">
                  <a16:creationId xmlns:a16="http://schemas.microsoft.com/office/drawing/2014/main" id="{4A69D3F4-FD25-D5F1-3F2A-06421F905572}"/>
                </a:ext>
              </a:extLst>
            </p:cNvPr>
            <p:cNvSpPr>
              <a:spLocks noChangeArrowheads="1"/>
            </p:cNvSpPr>
            <p:nvPr/>
          </p:nvSpPr>
          <p:spPr bwMode="auto">
            <a:xfrm>
              <a:off x="3486" y="2022"/>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8" name="Rectangle 221">
              <a:extLst>
                <a:ext uri="{FF2B5EF4-FFF2-40B4-BE49-F238E27FC236}">
                  <a16:creationId xmlns:a16="http://schemas.microsoft.com/office/drawing/2014/main" id="{63050393-1A0A-BB8A-FDAA-3047EF2FD9E3}"/>
                </a:ext>
              </a:extLst>
            </p:cNvPr>
            <p:cNvSpPr>
              <a:spLocks noChangeArrowheads="1"/>
            </p:cNvSpPr>
            <p:nvPr/>
          </p:nvSpPr>
          <p:spPr bwMode="auto">
            <a:xfrm>
              <a:off x="3486" y="161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39" name="Rectangle 222">
              <a:extLst>
                <a:ext uri="{FF2B5EF4-FFF2-40B4-BE49-F238E27FC236}">
                  <a16:creationId xmlns:a16="http://schemas.microsoft.com/office/drawing/2014/main" id="{8B73D8DD-19DD-CDF6-C3BE-318696F55595}"/>
                </a:ext>
              </a:extLst>
            </p:cNvPr>
            <p:cNvSpPr>
              <a:spLocks noChangeArrowheads="1"/>
            </p:cNvSpPr>
            <p:nvPr/>
          </p:nvSpPr>
          <p:spPr bwMode="auto">
            <a:xfrm>
              <a:off x="3486" y="1363"/>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0" name="Rectangle 223">
              <a:extLst>
                <a:ext uri="{FF2B5EF4-FFF2-40B4-BE49-F238E27FC236}">
                  <a16:creationId xmlns:a16="http://schemas.microsoft.com/office/drawing/2014/main" id="{7AC5B717-8C65-B3AC-9CD4-627EEBB120D8}"/>
                </a:ext>
              </a:extLst>
            </p:cNvPr>
            <p:cNvSpPr>
              <a:spLocks noChangeArrowheads="1"/>
            </p:cNvSpPr>
            <p:nvPr/>
          </p:nvSpPr>
          <p:spPr bwMode="auto">
            <a:xfrm>
              <a:off x="3486" y="148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1" name="Rectangle 224">
              <a:extLst>
                <a:ext uri="{FF2B5EF4-FFF2-40B4-BE49-F238E27FC236}">
                  <a16:creationId xmlns:a16="http://schemas.microsoft.com/office/drawing/2014/main" id="{DFA596EF-E1BA-43AD-19CD-88F75DD9A329}"/>
                </a:ext>
              </a:extLst>
            </p:cNvPr>
            <p:cNvSpPr>
              <a:spLocks noChangeArrowheads="1"/>
            </p:cNvSpPr>
            <p:nvPr/>
          </p:nvSpPr>
          <p:spPr bwMode="auto">
            <a:xfrm>
              <a:off x="3486" y="1589"/>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2" name="Rectangle 225">
              <a:extLst>
                <a:ext uri="{FF2B5EF4-FFF2-40B4-BE49-F238E27FC236}">
                  <a16:creationId xmlns:a16="http://schemas.microsoft.com/office/drawing/2014/main" id="{5C504B6E-BA1C-3A5A-66D9-8CF25322DBFE}"/>
                </a:ext>
              </a:extLst>
            </p:cNvPr>
            <p:cNvSpPr>
              <a:spLocks noChangeArrowheads="1"/>
            </p:cNvSpPr>
            <p:nvPr/>
          </p:nvSpPr>
          <p:spPr bwMode="auto">
            <a:xfrm>
              <a:off x="3486" y="1498"/>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3" name="Rectangle 226">
              <a:extLst>
                <a:ext uri="{FF2B5EF4-FFF2-40B4-BE49-F238E27FC236}">
                  <a16:creationId xmlns:a16="http://schemas.microsoft.com/office/drawing/2014/main" id="{6905E897-1857-1530-EDBD-F746571CB774}"/>
                </a:ext>
              </a:extLst>
            </p:cNvPr>
            <p:cNvSpPr>
              <a:spLocks noChangeArrowheads="1"/>
            </p:cNvSpPr>
            <p:nvPr/>
          </p:nvSpPr>
          <p:spPr bwMode="auto">
            <a:xfrm>
              <a:off x="3486" y="1459"/>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4" name="Rectangle 227">
              <a:extLst>
                <a:ext uri="{FF2B5EF4-FFF2-40B4-BE49-F238E27FC236}">
                  <a16:creationId xmlns:a16="http://schemas.microsoft.com/office/drawing/2014/main" id="{5916A22D-0D4A-A407-2CE3-CD094591085B}"/>
                </a:ext>
              </a:extLst>
            </p:cNvPr>
            <p:cNvSpPr>
              <a:spLocks noChangeArrowheads="1"/>
            </p:cNvSpPr>
            <p:nvPr/>
          </p:nvSpPr>
          <p:spPr bwMode="auto">
            <a:xfrm>
              <a:off x="3577" y="2258"/>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5" name="Rectangle 228">
              <a:extLst>
                <a:ext uri="{FF2B5EF4-FFF2-40B4-BE49-F238E27FC236}">
                  <a16:creationId xmlns:a16="http://schemas.microsoft.com/office/drawing/2014/main" id="{5D9DD38E-5B83-87F4-8FA3-A4A9DE3A4EFF}"/>
                </a:ext>
              </a:extLst>
            </p:cNvPr>
            <p:cNvSpPr>
              <a:spLocks noChangeArrowheads="1"/>
            </p:cNvSpPr>
            <p:nvPr/>
          </p:nvSpPr>
          <p:spPr bwMode="auto">
            <a:xfrm>
              <a:off x="3577" y="2518"/>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6" name="Rectangle 229">
              <a:extLst>
                <a:ext uri="{FF2B5EF4-FFF2-40B4-BE49-F238E27FC236}">
                  <a16:creationId xmlns:a16="http://schemas.microsoft.com/office/drawing/2014/main" id="{C2CBCCC6-CD47-60EC-817E-3E0CE39E3E66}"/>
                </a:ext>
              </a:extLst>
            </p:cNvPr>
            <p:cNvSpPr>
              <a:spLocks noChangeArrowheads="1"/>
            </p:cNvSpPr>
            <p:nvPr/>
          </p:nvSpPr>
          <p:spPr bwMode="auto">
            <a:xfrm>
              <a:off x="3577" y="1984"/>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7" name="Rectangle 230">
              <a:extLst>
                <a:ext uri="{FF2B5EF4-FFF2-40B4-BE49-F238E27FC236}">
                  <a16:creationId xmlns:a16="http://schemas.microsoft.com/office/drawing/2014/main" id="{4C1F7753-5DE4-4DA8-7C5C-F5A4FA978027}"/>
                </a:ext>
              </a:extLst>
            </p:cNvPr>
            <p:cNvSpPr>
              <a:spLocks noChangeArrowheads="1"/>
            </p:cNvSpPr>
            <p:nvPr/>
          </p:nvSpPr>
          <p:spPr bwMode="auto">
            <a:xfrm>
              <a:off x="3577" y="1589"/>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8" name="Rectangle 231">
              <a:extLst>
                <a:ext uri="{FF2B5EF4-FFF2-40B4-BE49-F238E27FC236}">
                  <a16:creationId xmlns:a16="http://schemas.microsoft.com/office/drawing/2014/main" id="{524FC77B-6BC5-6B84-FD84-1F5C0BD18574}"/>
                </a:ext>
              </a:extLst>
            </p:cNvPr>
            <p:cNvSpPr>
              <a:spLocks noChangeArrowheads="1"/>
            </p:cNvSpPr>
            <p:nvPr/>
          </p:nvSpPr>
          <p:spPr bwMode="auto">
            <a:xfrm>
              <a:off x="3577" y="2297"/>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49" name="Rectangle 232">
              <a:extLst>
                <a:ext uri="{FF2B5EF4-FFF2-40B4-BE49-F238E27FC236}">
                  <a16:creationId xmlns:a16="http://schemas.microsoft.com/office/drawing/2014/main" id="{5CB6B591-6C67-61E4-1428-A35450F689DB}"/>
                </a:ext>
              </a:extLst>
            </p:cNvPr>
            <p:cNvSpPr>
              <a:spLocks noChangeArrowheads="1"/>
            </p:cNvSpPr>
            <p:nvPr/>
          </p:nvSpPr>
          <p:spPr bwMode="auto">
            <a:xfrm>
              <a:off x="3577" y="236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0" name="Rectangle 233">
              <a:extLst>
                <a:ext uri="{FF2B5EF4-FFF2-40B4-BE49-F238E27FC236}">
                  <a16:creationId xmlns:a16="http://schemas.microsoft.com/office/drawing/2014/main" id="{BE7CDF4E-B056-72FC-298E-C618DBA6452E}"/>
                </a:ext>
              </a:extLst>
            </p:cNvPr>
            <p:cNvSpPr>
              <a:spLocks noChangeArrowheads="1"/>
            </p:cNvSpPr>
            <p:nvPr/>
          </p:nvSpPr>
          <p:spPr bwMode="auto">
            <a:xfrm>
              <a:off x="3577" y="3154"/>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1" name="Rectangle 234">
              <a:extLst>
                <a:ext uri="{FF2B5EF4-FFF2-40B4-BE49-F238E27FC236}">
                  <a16:creationId xmlns:a16="http://schemas.microsoft.com/office/drawing/2014/main" id="{A3AF7164-AEB7-2059-695F-5F70C8CB9817}"/>
                </a:ext>
              </a:extLst>
            </p:cNvPr>
            <p:cNvSpPr>
              <a:spLocks noChangeArrowheads="1"/>
            </p:cNvSpPr>
            <p:nvPr/>
          </p:nvSpPr>
          <p:spPr bwMode="auto">
            <a:xfrm>
              <a:off x="3577" y="270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2" name="Rectangle 235">
              <a:extLst>
                <a:ext uri="{FF2B5EF4-FFF2-40B4-BE49-F238E27FC236}">
                  <a16:creationId xmlns:a16="http://schemas.microsoft.com/office/drawing/2014/main" id="{0DD373E7-6F41-0DF0-4F68-3B4783B97B36}"/>
                </a:ext>
              </a:extLst>
            </p:cNvPr>
            <p:cNvSpPr>
              <a:spLocks noChangeArrowheads="1"/>
            </p:cNvSpPr>
            <p:nvPr/>
          </p:nvSpPr>
          <p:spPr bwMode="auto">
            <a:xfrm>
              <a:off x="3577" y="1661"/>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3" name="Rectangle 236">
              <a:extLst>
                <a:ext uri="{FF2B5EF4-FFF2-40B4-BE49-F238E27FC236}">
                  <a16:creationId xmlns:a16="http://schemas.microsoft.com/office/drawing/2014/main" id="{4DEAD3D5-DB5F-CA4A-5AEC-7FA7B4FFCA09}"/>
                </a:ext>
              </a:extLst>
            </p:cNvPr>
            <p:cNvSpPr>
              <a:spLocks noChangeArrowheads="1"/>
            </p:cNvSpPr>
            <p:nvPr/>
          </p:nvSpPr>
          <p:spPr bwMode="auto">
            <a:xfrm>
              <a:off x="3577" y="1551"/>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4" name="Rectangle 237">
              <a:extLst>
                <a:ext uri="{FF2B5EF4-FFF2-40B4-BE49-F238E27FC236}">
                  <a16:creationId xmlns:a16="http://schemas.microsoft.com/office/drawing/2014/main" id="{CE48AF0D-F351-57E7-49DF-842D9F10C39E}"/>
                </a:ext>
              </a:extLst>
            </p:cNvPr>
            <p:cNvSpPr>
              <a:spLocks noChangeArrowheads="1"/>
            </p:cNvSpPr>
            <p:nvPr/>
          </p:nvSpPr>
          <p:spPr bwMode="auto">
            <a:xfrm>
              <a:off x="3669" y="245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5" name="Rectangle 238">
              <a:extLst>
                <a:ext uri="{FF2B5EF4-FFF2-40B4-BE49-F238E27FC236}">
                  <a16:creationId xmlns:a16="http://schemas.microsoft.com/office/drawing/2014/main" id="{AE1B38D2-4962-535A-18BD-67956DF833DA}"/>
                </a:ext>
              </a:extLst>
            </p:cNvPr>
            <p:cNvSpPr>
              <a:spLocks noChangeArrowheads="1"/>
            </p:cNvSpPr>
            <p:nvPr/>
          </p:nvSpPr>
          <p:spPr bwMode="auto">
            <a:xfrm>
              <a:off x="3669" y="1608"/>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6" name="Rectangle 239">
              <a:extLst>
                <a:ext uri="{FF2B5EF4-FFF2-40B4-BE49-F238E27FC236}">
                  <a16:creationId xmlns:a16="http://schemas.microsoft.com/office/drawing/2014/main" id="{E560A0BF-B6DE-D121-C9FF-49FF4DCDE39D}"/>
                </a:ext>
              </a:extLst>
            </p:cNvPr>
            <p:cNvSpPr>
              <a:spLocks noChangeArrowheads="1"/>
            </p:cNvSpPr>
            <p:nvPr/>
          </p:nvSpPr>
          <p:spPr bwMode="auto">
            <a:xfrm>
              <a:off x="3669" y="275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7" name="Rectangle 240">
              <a:extLst>
                <a:ext uri="{FF2B5EF4-FFF2-40B4-BE49-F238E27FC236}">
                  <a16:creationId xmlns:a16="http://schemas.microsoft.com/office/drawing/2014/main" id="{E7CAC311-A4E0-2450-3752-FC34763FF804}"/>
                </a:ext>
              </a:extLst>
            </p:cNvPr>
            <p:cNvSpPr>
              <a:spLocks noChangeArrowheads="1"/>
            </p:cNvSpPr>
            <p:nvPr/>
          </p:nvSpPr>
          <p:spPr bwMode="auto">
            <a:xfrm>
              <a:off x="3669" y="2282"/>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8" name="Rectangle 241">
              <a:extLst>
                <a:ext uri="{FF2B5EF4-FFF2-40B4-BE49-F238E27FC236}">
                  <a16:creationId xmlns:a16="http://schemas.microsoft.com/office/drawing/2014/main" id="{D7F2D6D7-30C6-F030-4AFD-2DB45ECE3C4B}"/>
                </a:ext>
              </a:extLst>
            </p:cNvPr>
            <p:cNvSpPr>
              <a:spLocks noChangeArrowheads="1"/>
            </p:cNvSpPr>
            <p:nvPr/>
          </p:nvSpPr>
          <p:spPr bwMode="auto">
            <a:xfrm>
              <a:off x="3669" y="218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59" name="Rectangle 242">
              <a:extLst>
                <a:ext uri="{FF2B5EF4-FFF2-40B4-BE49-F238E27FC236}">
                  <a16:creationId xmlns:a16="http://schemas.microsoft.com/office/drawing/2014/main" id="{5C4CFDD7-7D97-C118-F209-BF3CFB6557BD}"/>
                </a:ext>
              </a:extLst>
            </p:cNvPr>
            <p:cNvSpPr>
              <a:spLocks noChangeArrowheads="1"/>
            </p:cNvSpPr>
            <p:nvPr/>
          </p:nvSpPr>
          <p:spPr bwMode="auto">
            <a:xfrm>
              <a:off x="3669" y="234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0" name="Rectangle 243">
              <a:extLst>
                <a:ext uri="{FF2B5EF4-FFF2-40B4-BE49-F238E27FC236}">
                  <a16:creationId xmlns:a16="http://schemas.microsoft.com/office/drawing/2014/main" id="{62230891-603B-E4BC-A303-96606D4005D6}"/>
                </a:ext>
              </a:extLst>
            </p:cNvPr>
            <p:cNvSpPr>
              <a:spLocks noChangeArrowheads="1"/>
            </p:cNvSpPr>
            <p:nvPr/>
          </p:nvSpPr>
          <p:spPr bwMode="auto">
            <a:xfrm>
              <a:off x="3669" y="1801"/>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1" name="Rectangle 244">
              <a:extLst>
                <a:ext uri="{FF2B5EF4-FFF2-40B4-BE49-F238E27FC236}">
                  <a16:creationId xmlns:a16="http://schemas.microsoft.com/office/drawing/2014/main" id="{A6E7442A-DAAF-0A2E-6E13-D8199E1B1DFF}"/>
                </a:ext>
              </a:extLst>
            </p:cNvPr>
            <p:cNvSpPr>
              <a:spLocks noChangeArrowheads="1"/>
            </p:cNvSpPr>
            <p:nvPr/>
          </p:nvSpPr>
          <p:spPr bwMode="auto">
            <a:xfrm>
              <a:off x="3669" y="137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2" name="Rectangle 245">
              <a:extLst>
                <a:ext uri="{FF2B5EF4-FFF2-40B4-BE49-F238E27FC236}">
                  <a16:creationId xmlns:a16="http://schemas.microsoft.com/office/drawing/2014/main" id="{F49CD2BD-3ED1-C717-2D21-5AABEC2DA356}"/>
                </a:ext>
              </a:extLst>
            </p:cNvPr>
            <p:cNvSpPr>
              <a:spLocks noChangeArrowheads="1"/>
            </p:cNvSpPr>
            <p:nvPr/>
          </p:nvSpPr>
          <p:spPr bwMode="auto">
            <a:xfrm>
              <a:off x="3756" y="2942"/>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3" name="Rectangle 246">
              <a:extLst>
                <a:ext uri="{FF2B5EF4-FFF2-40B4-BE49-F238E27FC236}">
                  <a16:creationId xmlns:a16="http://schemas.microsoft.com/office/drawing/2014/main" id="{6238CD83-51DA-93CE-05AA-AC77DD3DA0FC}"/>
                </a:ext>
              </a:extLst>
            </p:cNvPr>
            <p:cNvSpPr>
              <a:spLocks noChangeArrowheads="1"/>
            </p:cNvSpPr>
            <p:nvPr/>
          </p:nvSpPr>
          <p:spPr bwMode="auto">
            <a:xfrm>
              <a:off x="3756" y="264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4" name="Rectangle 247">
              <a:extLst>
                <a:ext uri="{FF2B5EF4-FFF2-40B4-BE49-F238E27FC236}">
                  <a16:creationId xmlns:a16="http://schemas.microsoft.com/office/drawing/2014/main" id="{5C9D2D6D-6A7E-4B37-7C5F-E68FB8302B0C}"/>
                </a:ext>
              </a:extLst>
            </p:cNvPr>
            <p:cNvSpPr>
              <a:spLocks noChangeArrowheads="1"/>
            </p:cNvSpPr>
            <p:nvPr/>
          </p:nvSpPr>
          <p:spPr bwMode="auto">
            <a:xfrm>
              <a:off x="3756" y="225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5" name="Rectangle 248">
              <a:extLst>
                <a:ext uri="{FF2B5EF4-FFF2-40B4-BE49-F238E27FC236}">
                  <a16:creationId xmlns:a16="http://schemas.microsoft.com/office/drawing/2014/main" id="{D0DDA61D-311D-D6F3-C0A6-9739D64B4D43}"/>
                </a:ext>
              </a:extLst>
            </p:cNvPr>
            <p:cNvSpPr>
              <a:spLocks noChangeArrowheads="1"/>
            </p:cNvSpPr>
            <p:nvPr/>
          </p:nvSpPr>
          <p:spPr bwMode="auto">
            <a:xfrm>
              <a:off x="3756" y="254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6" name="Rectangle 249">
              <a:extLst>
                <a:ext uri="{FF2B5EF4-FFF2-40B4-BE49-F238E27FC236}">
                  <a16:creationId xmlns:a16="http://schemas.microsoft.com/office/drawing/2014/main" id="{3AC12157-5D4A-D556-1A6F-B6B836D0F505}"/>
                </a:ext>
              </a:extLst>
            </p:cNvPr>
            <p:cNvSpPr>
              <a:spLocks noChangeArrowheads="1"/>
            </p:cNvSpPr>
            <p:nvPr/>
          </p:nvSpPr>
          <p:spPr bwMode="auto">
            <a:xfrm>
              <a:off x="3756" y="210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7" name="Rectangle 250">
              <a:extLst>
                <a:ext uri="{FF2B5EF4-FFF2-40B4-BE49-F238E27FC236}">
                  <a16:creationId xmlns:a16="http://schemas.microsoft.com/office/drawing/2014/main" id="{6082B1CC-A645-6114-1F71-E2D6AE67C95C}"/>
                </a:ext>
              </a:extLst>
            </p:cNvPr>
            <p:cNvSpPr>
              <a:spLocks noChangeArrowheads="1"/>
            </p:cNvSpPr>
            <p:nvPr/>
          </p:nvSpPr>
          <p:spPr bwMode="auto">
            <a:xfrm>
              <a:off x="3756" y="1801"/>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8" name="Rectangle 251">
              <a:extLst>
                <a:ext uri="{FF2B5EF4-FFF2-40B4-BE49-F238E27FC236}">
                  <a16:creationId xmlns:a16="http://schemas.microsoft.com/office/drawing/2014/main" id="{CE31823E-BB33-D635-1990-39502123D339}"/>
                </a:ext>
              </a:extLst>
            </p:cNvPr>
            <p:cNvSpPr>
              <a:spLocks noChangeArrowheads="1"/>
            </p:cNvSpPr>
            <p:nvPr/>
          </p:nvSpPr>
          <p:spPr bwMode="auto">
            <a:xfrm>
              <a:off x="3847" y="2889"/>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69" name="Rectangle 252">
              <a:extLst>
                <a:ext uri="{FF2B5EF4-FFF2-40B4-BE49-F238E27FC236}">
                  <a16:creationId xmlns:a16="http://schemas.microsoft.com/office/drawing/2014/main" id="{1D8695DB-1B39-730D-0454-76E9BA360563}"/>
                </a:ext>
              </a:extLst>
            </p:cNvPr>
            <p:cNvSpPr>
              <a:spLocks noChangeArrowheads="1"/>
            </p:cNvSpPr>
            <p:nvPr/>
          </p:nvSpPr>
          <p:spPr bwMode="auto">
            <a:xfrm>
              <a:off x="3847" y="2273"/>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0" name="Rectangle 253">
              <a:extLst>
                <a:ext uri="{FF2B5EF4-FFF2-40B4-BE49-F238E27FC236}">
                  <a16:creationId xmlns:a16="http://schemas.microsoft.com/office/drawing/2014/main" id="{8C5A90BF-A59B-3F05-6560-13AFA226BAC7}"/>
                </a:ext>
              </a:extLst>
            </p:cNvPr>
            <p:cNvSpPr>
              <a:spLocks noChangeArrowheads="1"/>
            </p:cNvSpPr>
            <p:nvPr/>
          </p:nvSpPr>
          <p:spPr bwMode="auto">
            <a:xfrm>
              <a:off x="3847" y="2465"/>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1" name="Rectangle 254">
              <a:extLst>
                <a:ext uri="{FF2B5EF4-FFF2-40B4-BE49-F238E27FC236}">
                  <a16:creationId xmlns:a16="http://schemas.microsoft.com/office/drawing/2014/main" id="{F39AFC70-950F-B8F0-37E5-FE7CC0D26425}"/>
                </a:ext>
              </a:extLst>
            </p:cNvPr>
            <p:cNvSpPr>
              <a:spLocks noChangeArrowheads="1"/>
            </p:cNvSpPr>
            <p:nvPr/>
          </p:nvSpPr>
          <p:spPr bwMode="auto">
            <a:xfrm>
              <a:off x="3847" y="166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2" name="Rectangle 255">
              <a:extLst>
                <a:ext uri="{FF2B5EF4-FFF2-40B4-BE49-F238E27FC236}">
                  <a16:creationId xmlns:a16="http://schemas.microsoft.com/office/drawing/2014/main" id="{5E0159E9-9B0D-F9A2-0168-A53D79851302}"/>
                </a:ext>
              </a:extLst>
            </p:cNvPr>
            <p:cNvSpPr>
              <a:spLocks noChangeArrowheads="1"/>
            </p:cNvSpPr>
            <p:nvPr/>
          </p:nvSpPr>
          <p:spPr bwMode="auto">
            <a:xfrm>
              <a:off x="3847" y="244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3" name="Rectangle 256">
              <a:extLst>
                <a:ext uri="{FF2B5EF4-FFF2-40B4-BE49-F238E27FC236}">
                  <a16:creationId xmlns:a16="http://schemas.microsoft.com/office/drawing/2014/main" id="{2812F566-8C82-A565-C798-9C0DE1BA74A0}"/>
                </a:ext>
              </a:extLst>
            </p:cNvPr>
            <p:cNvSpPr>
              <a:spLocks noChangeArrowheads="1"/>
            </p:cNvSpPr>
            <p:nvPr/>
          </p:nvSpPr>
          <p:spPr bwMode="auto">
            <a:xfrm>
              <a:off x="3847" y="3062"/>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4" name="Rectangle 257">
              <a:extLst>
                <a:ext uri="{FF2B5EF4-FFF2-40B4-BE49-F238E27FC236}">
                  <a16:creationId xmlns:a16="http://schemas.microsoft.com/office/drawing/2014/main" id="{D468C5FA-E4F1-2E5C-63A2-B908BED7A136}"/>
                </a:ext>
              </a:extLst>
            </p:cNvPr>
            <p:cNvSpPr>
              <a:spLocks noChangeArrowheads="1"/>
            </p:cNvSpPr>
            <p:nvPr/>
          </p:nvSpPr>
          <p:spPr bwMode="auto">
            <a:xfrm>
              <a:off x="3847" y="2706"/>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5" name="Rectangle 258">
              <a:extLst>
                <a:ext uri="{FF2B5EF4-FFF2-40B4-BE49-F238E27FC236}">
                  <a16:creationId xmlns:a16="http://schemas.microsoft.com/office/drawing/2014/main" id="{557B2642-5E87-0E6F-354B-07999C40E6FD}"/>
                </a:ext>
              </a:extLst>
            </p:cNvPr>
            <p:cNvSpPr>
              <a:spLocks noChangeArrowheads="1"/>
            </p:cNvSpPr>
            <p:nvPr/>
          </p:nvSpPr>
          <p:spPr bwMode="auto">
            <a:xfrm>
              <a:off x="3847" y="1849"/>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6" name="Rectangle 259">
              <a:extLst>
                <a:ext uri="{FF2B5EF4-FFF2-40B4-BE49-F238E27FC236}">
                  <a16:creationId xmlns:a16="http://schemas.microsoft.com/office/drawing/2014/main" id="{2D75A3C1-F798-8917-BA7A-CA1949D11901}"/>
                </a:ext>
              </a:extLst>
            </p:cNvPr>
            <p:cNvSpPr>
              <a:spLocks noChangeArrowheads="1"/>
            </p:cNvSpPr>
            <p:nvPr/>
          </p:nvSpPr>
          <p:spPr bwMode="auto">
            <a:xfrm>
              <a:off x="3847" y="2162"/>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7" name="Rectangle 260">
              <a:extLst>
                <a:ext uri="{FF2B5EF4-FFF2-40B4-BE49-F238E27FC236}">
                  <a16:creationId xmlns:a16="http://schemas.microsoft.com/office/drawing/2014/main" id="{8ADA8AC3-D8ED-385A-42F1-71C7A92D6FE8}"/>
                </a:ext>
              </a:extLst>
            </p:cNvPr>
            <p:cNvSpPr>
              <a:spLocks noChangeArrowheads="1"/>
            </p:cNvSpPr>
            <p:nvPr/>
          </p:nvSpPr>
          <p:spPr bwMode="auto">
            <a:xfrm>
              <a:off x="3847" y="197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8" name="Rectangle 261">
              <a:extLst>
                <a:ext uri="{FF2B5EF4-FFF2-40B4-BE49-F238E27FC236}">
                  <a16:creationId xmlns:a16="http://schemas.microsoft.com/office/drawing/2014/main" id="{9A444F1C-4094-135A-2F9B-335A59956A11}"/>
                </a:ext>
              </a:extLst>
            </p:cNvPr>
            <p:cNvSpPr>
              <a:spLocks noChangeArrowheads="1"/>
            </p:cNvSpPr>
            <p:nvPr/>
          </p:nvSpPr>
          <p:spPr bwMode="auto">
            <a:xfrm>
              <a:off x="3939" y="2595"/>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79" name="Rectangle 262">
              <a:extLst>
                <a:ext uri="{FF2B5EF4-FFF2-40B4-BE49-F238E27FC236}">
                  <a16:creationId xmlns:a16="http://schemas.microsoft.com/office/drawing/2014/main" id="{A78ED309-543A-9F78-A60D-F5F95804FFD5}"/>
                </a:ext>
              </a:extLst>
            </p:cNvPr>
            <p:cNvSpPr>
              <a:spLocks noChangeArrowheads="1"/>
            </p:cNvSpPr>
            <p:nvPr/>
          </p:nvSpPr>
          <p:spPr bwMode="auto">
            <a:xfrm>
              <a:off x="3939" y="270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0" name="Rectangle 263">
              <a:extLst>
                <a:ext uri="{FF2B5EF4-FFF2-40B4-BE49-F238E27FC236}">
                  <a16:creationId xmlns:a16="http://schemas.microsoft.com/office/drawing/2014/main" id="{DC23312C-813F-C9E4-CD57-821A5750D645}"/>
                </a:ext>
              </a:extLst>
            </p:cNvPr>
            <p:cNvSpPr>
              <a:spLocks noChangeArrowheads="1"/>
            </p:cNvSpPr>
            <p:nvPr/>
          </p:nvSpPr>
          <p:spPr bwMode="auto">
            <a:xfrm>
              <a:off x="3939" y="2316"/>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1" name="Rectangle 264">
              <a:extLst>
                <a:ext uri="{FF2B5EF4-FFF2-40B4-BE49-F238E27FC236}">
                  <a16:creationId xmlns:a16="http://schemas.microsoft.com/office/drawing/2014/main" id="{08139B26-6496-26EA-3D42-29E07AA5E42C}"/>
                </a:ext>
              </a:extLst>
            </p:cNvPr>
            <p:cNvSpPr>
              <a:spLocks noChangeArrowheads="1"/>
            </p:cNvSpPr>
            <p:nvPr/>
          </p:nvSpPr>
          <p:spPr bwMode="auto">
            <a:xfrm>
              <a:off x="3939" y="177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2" name="Rectangle 265">
              <a:extLst>
                <a:ext uri="{FF2B5EF4-FFF2-40B4-BE49-F238E27FC236}">
                  <a16:creationId xmlns:a16="http://schemas.microsoft.com/office/drawing/2014/main" id="{CCB7D31B-9144-5F6C-8F05-344CBAC1AFDB}"/>
                </a:ext>
              </a:extLst>
            </p:cNvPr>
            <p:cNvSpPr>
              <a:spLocks noChangeArrowheads="1"/>
            </p:cNvSpPr>
            <p:nvPr/>
          </p:nvSpPr>
          <p:spPr bwMode="auto">
            <a:xfrm>
              <a:off x="3939" y="2667"/>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3" name="Rectangle 266">
              <a:extLst>
                <a:ext uri="{FF2B5EF4-FFF2-40B4-BE49-F238E27FC236}">
                  <a16:creationId xmlns:a16="http://schemas.microsoft.com/office/drawing/2014/main" id="{42C3887C-AECA-76A3-911F-EECB8BE87978}"/>
                </a:ext>
              </a:extLst>
            </p:cNvPr>
            <p:cNvSpPr>
              <a:spLocks noChangeArrowheads="1"/>
            </p:cNvSpPr>
            <p:nvPr/>
          </p:nvSpPr>
          <p:spPr bwMode="auto">
            <a:xfrm>
              <a:off x="3939" y="250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4" name="Rectangle 267">
              <a:extLst>
                <a:ext uri="{FF2B5EF4-FFF2-40B4-BE49-F238E27FC236}">
                  <a16:creationId xmlns:a16="http://schemas.microsoft.com/office/drawing/2014/main" id="{CE1E4B07-BC5A-CDC9-F048-E324727CAE39}"/>
                </a:ext>
              </a:extLst>
            </p:cNvPr>
            <p:cNvSpPr>
              <a:spLocks noChangeArrowheads="1"/>
            </p:cNvSpPr>
            <p:nvPr/>
          </p:nvSpPr>
          <p:spPr bwMode="auto">
            <a:xfrm>
              <a:off x="3939" y="2316"/>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5" name="Rectangle 268">
              <a:extLst>
                <a:ext uri="{FF2B5EF4-FFF2-40B4-BE49-F238E27FC236}">
                  <a16:creationId xmlns:a16="http://schemas.microsoft.com/office/drawing/2014/main" id="{277ED9E9-5FC5-E47A-314C-D93E22682807}"/>
                </a:ext>
              </a:extLst>
            </p:cNvPr>
            <p:cNvSpPr>
              <a:spLocks noChangeArrowheads="1"/>
            </p:cNvSpPr>
            <p:nvPr/>
          </p:nvSpPr>
          <p:spPr bwMode="auto">
            <a:xfrm>
              <a:off x="3939" y="2509"/>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6" name="Rectangle 269">
              <a:extLst>
                <a:ext uri="{FF2B5EF4-FFF2-40B4-BE49-F238E27FC236}">
                  <a16:creationId xmlns:a16="http://schemas.microsoft.com/office/drawing/2014/main" id="{C214BF8C-3959-984F-36C7-6AC7075392B3}"/>
                </a:ext>
              </a:extLst>
            </p:cNvPr>
            <p:cNvSpPr>
              <a:spLocks noChangeArrowheads="1"/>
            </p:cNvSpPr>
            <p:nvPr/>
          </p:nvSpPr>
          <p:spPr bwMode="auto">
            <a:xfrm>
              <a:off x="3939" y="2889"/>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7" name="Rectangle 270">
              <a:extLst>
                <a:ext uri="{FF2B5EF4-FFF2-40B4-BE49-F238E27FC236}">
                  <a16:creationId xmlns:a16="http://schemas.microsoft.com/office/drawing/2014/main" id="{7A2D5EDB-E1C4-F0CE-CA50-FE1F6D267F55}"/>
                </a:ext>
              </a:extLst>
            </p:cNvPr>
            <p:cNvSpPr>
              <a:spLocks noChangeArrowheads="1"/>
            </p:cNvSpPr>
            <p:nvPr/>
          </p:nvSpPr>
          <p:spPr bwMode="auto">
            <a:xfrm>
              <a:off x="3939" y="190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8" name="Rectangle 271">
              <a:extLst>
                <a:ext uri="{FF2B5EF4-FFF2-40B4-BE49-F238E27FC236}">
                  <a16:creationId xmlns:a16="http://schemas.microsoft.com/office/drawing/2014/main" id="{0EF5FA75-3E63-0918-BACA-5FC5CC47AE0F}"/>
                </a:ext>
              </a:extLst>
            </p:cNvPr>
            <p:cNvSpPr>
              <a:spLocks noChangeArrowheads="1"/>
            </p:cNvSpPr>
            <p:nvPr/>
          </p:nvSpPr>
          <p:spPr bwMode="auto">
            <a:xfrm>
              <a:off x="3939" y="211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89" name="Rectangle 272">
              <a:extLst>
                <a:ext uri="{FF2B5EF4-FFF2-40B4-BE49-F238E27FC236}">
                  <a16:creationId xmlns:a16="http://schemas.microsoft.com/office/drawing/2014/main" id="{0166F617-B624-2F6F-F2AA-1F43AB8DE245}"/>
                </a:ext>
              </a:extLst>
            </p:cNvPr>
            <p:cNvSpPr>
              <a:spLocks noChangeArrowheads="1"/>
            </p:cNvSpPr>
            <p:nvPr/>
          </p:nvSpPr>
          <p:spPr bwMode="auto">
            <a:xfrm>
              <a:off x="4026" y="1531"/>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0" name="Rectangle 273">
              <a:extLst>
                <a:ext uri="{FF2B5EF4-FFF2-40B4-BE49-F238E27FC236}">
                  <a16:creationId xmlns:a16="http://schemas.microsoft.com/office/drawing/2014/main" id="{9F561DB7-43AA-7090-00D0-86BDCBB105D8}"/>
                </a:ext>
              </a:extLst>
            </p:cNvPr>
            <p:cNvSpPr>
              <a:spLocks noChangeArrowheads="1"/>
            </p:cNvSpPr>
            <p:nvPr/>
          </p:nvSpPr>
          <p:spPr bwMode="auto">
            <a:xfrm>
              <a:off x="4026" y="1580"/>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1" name="Rectangle 274">
              <a:extLst>
                <a:ext uri="{FF2B5EF4-FFF2-40B4-BE49-F238E27FC236}">
                  <a16:creationId xmlns:a16="http://schemas.microsoft.com/office/drawing/2014/main" id="{86483B75-F4AB-D4EC-D0A2-C1EA2001AE1B}"/>
                </a:ext>
              </a:extLst>
            </p:cNvPr>
            <p:cNvSpPr>
              <a:spLocks noChangeArrowheads="1"/>
            </p:cNvSpPr>
            <p:nvPr/>
          </p:nvSpPr>
          <p:spPr bwMode="auto">
            <a:xfrm>
              <a:off x="4026" y="224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2" name="Rectangle 275">
              <a:extLst>
                <a:ext uri="{FF2B5EF4-FFF2-40B4-BE49-F238E27FC236}">
                  <a16:creationId xmlns:a16="http://schemas.microsoft.com/office/drawing/2014/main" id="{107976AE-D7CC-E720-C91E-0528243C8681}"/>
                </a:ext>
              </a:extLst>
            </p:cNvPr>
            <p:cNvSpPr>
              <a:spLocks noChangeArrowheads="1"/>
            </p:cNvSpPr>
            <p:nvPr/>
          </p:nvSpPr>
          <p:spPr bwMode="auto">
            <a:xfrm>
              <a:off x="4026" y="2879"/>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3" name="Rectangle 276">
              <a:extLst>
                <a:ext uri="{FF2B5EF4-FFF2-40B4-BE49-F238E27FC236}">
                  <a16:creationId xmlns:a16="http://schemas.microsoft.com/office/drawing/2014/main" id="{CD7C4297-A58E-2E71-FF32-6D3C231201A4}"/>
                </a:ext>
              </a:extLst>
            </p:cNvPr>
            <p:cNvSpPr>
              <a:spLocks noChangeArrowheads="1"/>
            </p:cNvSpPr>
            <p:nvPr/>
          </p:nvSpPr>
          <p:spPr bwMode="auto">
            <a:xfrm>
              <a:off x="4026" y="2557"/>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4" name="Rectangle 277">
              <a:extLst>
                <a:ext uri="{FF2B5EF4-FFF2-40B4-BE49-F238E27FC236}">
                  <a16:creationId xmlns:a16="http://schemas.microsoft.com/office/drawing/2014/main" id="{E77D69FD-6241-9777-AF93-A92C01AAE276}"/>
                </a:ext>
              </a:extLst>
            </p:cNvPr>
            <p:cNvSpPr>
              <a:spLocks noChangeArrowheads="1"/>
            </p:cNvSpPr>
            <p:nvPr/>
          </p:nvSpPr>
          <p:spPr bwMode="auto">
            <a:xfrm>
              <a:off x="4026" y="248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5" name="Rectangle 278">
              <a:extLst>
                <a:ext uri="{FF2B5EF4-FFF2-40B4-BE49-F238E27FC236}">
                  <a16:creationId xmlns:a16="http://schemas.microsoft.com/office/drawing/2014/main" id="{699B9C73-6ACF-545E-1952-9BD93D65F29B}"/>
                </a:ext>
              </a:extLst>
            </p:cNvPr>
            <p:cNvSpPr>
              <a:spLocks noChangeArrowheads="1"/>
            </p:cNvSpPr>
            <p:nvPr/>
          </p:nvSpPr>
          <p:spPr bwMode="auto">
            <a:xfrm>
              <a:off x="4026" y="258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6" name="Rectangle 279">
              <a:extLst>
                <a:ext uri="{FF2B5EF4-FFF2-40B4-BE49-F238E27FC236}">
                  <a16:creationId xmlns:a16="http://schemas.microsoft.com/office/drawing/2014/main" id="{95DA50EA-904E-E85C-5BF2-866611FE92F9}"/>
                </a:ext>
              </a:extLst>
            </p:cNvPr>
            <p:cNvSpPr>
              <a:spLocks noChangeArrowheads="1"/>
            </p:cNvSpPr>
            <p:nvPr/>
          </p:nvSpPr>
          <p:spPr bwMode="auto">
            <a:xfrm>
              <a:off x="4026" y="193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7" name="Rectangle 280">
              <a:extLst>
                <a:ext uri="{FF2B5EF4-FFF2-40B4-BE49-F238E27FC236}">
                  <a16:creationId xmlns:a16="http://schemas.microsoft.com/office/drawing/2014/main" id="{9A83D699-6CCC-EEED-67CA-F57D61BF0C59}"/>
                </a:ext>
              </a:extLst>
            </p:cNvPr>
            <p:cNvSpPr>
              <a:spLocks noChangeArrowheads="1"/>
            </p:cNvSpPr>
            <p:nvPr/>
          </p:nvSpPr>
          <p:spPr bwMode="auto">
            <a:xfrm>
              <a:off x="4026" y="1714"/>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8" name="Rectangle 281">
              <a:extLst>
                <a:ext uri="{FF2B5EF4-FFF2-40B4-BE49-F238E27FC236}">
                  <a16:creationId xmlns:a16="http://schemas.microsoft.com/office/drawing/2014/main" id="{C761660D-1385-84C1-6DE7-52827AB61E25}"/>
                </a:ext>
              </a:extLst>
            </p:cNvPr>
            <p:cNvSpPr>
              <a:spLocks noChangeArrowheads="1"/>
            </p:cNvSpPr>
            <p:nvPr/>
          </p:nvSpPr>
          <p:spPr bwMode="auto">
            <a:xfrm>
              <a:off x="4026" y="1666"/>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5999" name="Rectangle 282">
              <a:extLst>
                <a:ext uri="{FF2B5EF4-FFF2-40B4-BE49-F238E27FC236}">
                  <a16:creationId xmlns:a16="http://schemas.microsoft.com/office/drawing/2014/main" id="{B41B7C3B-A3F5-13D3-A2BB-8C080050FD77}"/>
                </a:ext>
              </a:extLst>
            </p:cNvPr>
            <p:cNvSpPr>
              <a:spLocks noChangeArrowheads="1"/>
            </p:cNvSpPr>
            <p:nvPr/>
          </p:nvSpPr>
          <p:spPr bwMode="auto">
            <a:xfrm>
              <a:off x="4026" y="156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0" name="Rectangle 283">
              <a:extLst>
                <a:ext uri="{FF2B5EF4-FFF2-40B4-BE49-F238E27FC236}">
                  <a16:creationId xmlns:a16="http://schemas.microsoft.com/office/drawing/2014/main" id="{C2A5A67D-0D67-F9B9-B21D-264A3E79D030}"/>
                </a:ext>
              </a:extLst>
            </p:cNvPr>
            <p:cNvSpPr>
              <a:spLocks noChangeArrowheads="1"/>
            </p:cNvSpPr>
            <p:nvPr/>
          </p:nvSpPr>
          <p:spPr bwMode="auto">
            <a:xfrm>
              <a:off x="4117" y="261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1" name="Rectangle 284">
              <a:extLst>
                <a:ext uri="{FF2B5EF4-FFF2-40B4-BE49-F238E27FC236}">
                  <a16:creationId xmlns:a16="http://schemas.microsoft.com/office/drawing/2014/main" id="{DA758901-435A-4D1D-8328-241A0D62B235}"/>
                </a:ext>
              </a:extLst>
            </p:cNvPr>
            <p:cNvSpPr>
              <a:spLocks noChangeArrowheads="1"/>
            </p:cNvSpPr>
            <p:nvPr/>
          </p:nvSpPr>
          <p:spPr bwMode="auto">
            <a:xfrm>
              <a:off x="4117" y="2562"/>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2" name="Rectangle 285">
              <a:extLst>
                <a:ext uri="{FF2B5EF4-FFF2-40B4-BE49-F238E27FC236}">
                  <a16:creationId xmlns:a16="http://schemas.microsoft.com/office/drawing/2014/main" id="{789ACC11-8D1E-AA0B-DFF5-4FF061C0DF78}"/>
                </a:ext>
              </a:extLst>
            </p:cNvPr>
            <p:cNvSpPr>
              <a:spLocks noChangeArrowheads="1"/>
            </p:cNvSpPr>
            <p:nvPr/>
          </p:nvSpPr>
          <p:spPr bwMode="auto">
            <a:xfrm>
              <a:off x="4117" y="2186"/>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3" name="Rectangle 286">
              <a:extLst>
                <a:ext uri="{FF2B5EF4-FFF2-40B4-BE49-F238E27FC236}">
                  <a16:creationId xmlns:a16="http://schemas.microsoft.com/office/drawing/2014/main" id="{AE6C3882-B170-7D14-7B0E-BCD756D415A2}"/>
                </a:ext>
              </a:extLst>
            </p:cNvPr>
            <p:cNvSpPr>
              <a:spLocks noChangeArrowheads="1"/>
            </p:cNvSpPr>
            <p:nvPr/>
          </p:nvSpPr>
          <p:spPr bwMode="auto">
            <a:xfrm>
              <a:off x="4117" y="2128"/>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4" name="Rectangle 287">
              <a:extLst>
                <a:ext uri="{FF2B5EF4-FFF2-40B4-BE49-F238E27FC236}">
                  <a16:creationId xmlns:a16="http://schemas.microsoft.com/office/drawing/2014/main" id="{BE83F6DA-36CA-8B8B-D4C2-DE89F769E565}"/>
                </a:ext>
              </a:extLst>
            </p:cNvPr>
            <p:cNvSpPr>
              <a:spLocks noChangeArrowheads="1"/>
            </p:cNvSpPr>
            <p:nvPr/>
          </p:nvSpPr>
          <p:spPr bwMode="auto">
            <a:xfrm>
              <a:off x="4209" y="2210"/>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5" name="Rectangle 288">
              <a:extLst>
                <a:ext uri="{FF2B5EF4-FFF2-40B4-BE49-F238E27FC236}">
                  <a16:creationId xmlns:a16="http://schemas.microsoft.com/office/drawing/2014/main" id="{33808902-6933-F429-C3FF-0CCDC13DBA70}"/>
                </a:ext>
              </a:extLst>
            </p:cNvPr>
            <p:cNvSpPr>
              <a:spLocks noChangeArrowheads="1"/>
            </p:cNvSpPr>
            <p:nvPr/>
          </p:nvSpPr>
          <p:spPr bwMode="auto">
            <a:xfrm>
              <a:off x="4209" y="2956"/>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6" name="Rectangle 289">
              <a:extLst>
                <a:ext uri="{FF2B5EF4-FFF2-40B4-BE49-F238E27FC236}">
                  <a16:creationId xmlns:a16="http://schemas.microsoft.com/office/drawing/2014/main" id="{35B4205B-5907-5721-79A0-24DCDB908DAB}"/>
                </a:ext>
              </a:extLst>
            </p:cNvPr>
            <p:cNvSpPr>
              <a:spLocks noChangeArrowheads="1"/>
            </p:cNvSpPr>
            <p:nvPr/>
          </p:nvSpPr>
          <p:spPr bwMode="auto">
            <a:xfrm>
              <a:off x="4209" y="1989"/>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7" name="Rectangle 290">
              <a:extLst>
                <a:ext uri="{FF2B5EF4-FFF2-40B4-BE49-F238E27FC236}">
                  <a16:creationId xmlns:a16="http://schemas.microsoft.com/office/drawing/2014/main" id="{AF74F54A-47FB-5413-6549-DF757E02FD05}"/>
                </a:ext>
              </a:extLst>
            </p:cNvPr>
            <p:cNvSpPr>
              <a:spLocks noChangeArrowheads="1"/>
            </p:cNvSpPr>
            <p:nvPr/>
          </p:nvSpPr>
          <p:spPr bwMode="auto">
            <a:xfrm>
              <a:off x="4209" y="2764"/>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8" name="Rectangle 291">
              <a:extLst>
                <a:ext uri="{FF2B5EF4-FFF2-40B4-BE49-F238E27FC236}">
                  <a16:creationId xmlns:a16="http://schemas.microsoft.com/office/drawing/2014/main" id="{31E2774C-32C7-4AA3-43A2-95AD3F5D4C52}"/>
                </a:ext>
              </a:extLst>
            </p:cNvPr>
            <p:cNvSpPr>
              <a:spLocks noChangeArrowheads="1"/>
            </p:cNvSpPr>
            <p:nvPr/>
          </p:nvSpPr>
          <p:spPr bwMode="auto">
            <a:xfrm>
              <a:off x="4209" y="1926"/>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09" name="Rectangle 292">
              <a:extLst>
                <a:ext uri="{FF2B5EF4-FFF2-40B4-BE49-F238E27FC236}">
                  <a16:creationId xmlns:a16="http://schemas.microsoft.com/office/drawing/2014/main" id="{7BE65F2B-AFE9-7CEC-4771-1F26861B5EF2}"/>
                </a:ext>
              </a:extLst>
            </p:cNvPr>
            <p:cNvSpPr>
              <a:spLocks noChangeArrowheads="1"/>
            </p:cNvSpPr>
            <p:nvPr/>
          </p:nvSpPr>
          <p:spPr bwMode="auto">
            <a:xfrm>
              <a:off x="4296" y="2446"/>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0" name="Rectangle 293">
              <a:extLst>
                <a:ext uri="{FF2B5EF4-FFF2-40B4-BE49-F238E27FC236}">
                  <a16:creationId xmlns:a16="http://schemas.microsoft.com/office/drawing/2014/main" id="{A2A4FD04-B9B9-1F93-79F3-BAF43921BC35}"/>
                </a:ext>
              </a:extLst>
            </p:cNvPr>
            <p:cNvSpPr>
              <a:spLocks noChangeArrowheads="1"/>
            </p:cNvSpPr>
            <p:nvPr/>
          </p:nvSpPr>
          <p:spPr bwMode="auto">
            <a:xfrm>
              <a:off x="4296" y="2321"/>
              <a:ext cx="38"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1" name="Rectangle 294">
              <a:extLst>
                <a:ext uri="{FF2B5EF4-FFF2-40B4-BE49-F238E27FC236}">
                  <a16:creationId xmlns:a16="http://schemas.microsoft.com/office/drawing/2014/main" id="{C6E83465-D4CE-004B-D732-AB617FF0C4DB}"/>
                </a:ext>
              </a:extLst>
            </p:cNvPr>
            <p:cNvSpPr>
              <a:spLocks noChangeArrowheads="1"/>
            </p:cNvSpPr>
            <p:nvPr/>
          </p:nvSpPr>
          <p:spPr bwMode="auto">
            <a:xfrm>
              <a:off x="4296" y="1916"/>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2" name="Rectangle 295">
              <a:extLst>
                <a:ext uri="{FF2B5EF4-FFF2-40B4-BE49-F238E27FC236}">
                  <a16:creationId xmlns:a16="http://schemas.microsoft.com/office/drawing/2014/main" id="{02EED68F-4A17-34F2-F95A-9C135C75ECC5}"/>
                </a:ext>
              </a:extLst>
            </p:cNvPr>
            <p:cNvSpPr>
              <a:spLocks noChangeArrowheads="1"/>
            </p:cNvSpPr>
            <p:nvPr/>
          </p:nvSpPr>
          <p:spPr bwMode="auto">
            <a:xfrm>
              <a:off x="4296" y="1613"/>
              <a:ext cx="38"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3" name="Rectangle 296">
              <a:extLst>
                <a:ext uri="{FF2B5EF4-FFF2-40B4-BE49-F238E27FC236}">
                  <a16:creationId xmlns:a16="http://schemas.microsoft.com/office/drawing/2014/main" id="{6F707F89-208B-81D6-09D7-765802E36317}"/>
                </a:ext>
              </a:extLst>
            </p:cNvPr>
            <p:cNvSpPr>
              <a:spLocks noChangeArrowheads="1"/>
            </p:cNvSpPr>
            <p:nvPr/>
          </p:nvSpPr>
          <p:spPr bwMode="auto">
            <a:xfrm>
              <a:off x="4387" y="2484"/>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4" name="Rectangle 297">
              <a:extLst>
                <a:ext uri="{FF2B5EF4-FFF2-40B4-BE49-F238E27FC236}">
                  <a16:creationId xmlns:a16="http://schemas.microsoft.com/office/drawing/2014/main" id="{D96E9713-6774-A9ED-985F-C27BB5463AC9}"/>
                </a:ext>
              </a:extLst>
            </p:cNvPr>
            <p:cNvSpPr>
              <a:spLocks noChangeArrowheads="1"/>
            </p:cNvSpPr>
            <p:nvPr/>
          </p:nvSpPr>
          <p:spPr bwMode="auto">
            <a:xfrm>
              <a:off x="4387" y="2562"/>
              <a:ext cx="39" cy="38"/>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5" name="Rectangle 298">
              <a:extLst>
                <a:ext uri="{FF2B5EF4-FFF2-40B4-BE49-F238E27FC236}">
                  <a16:creationId xmlns:a16="http://schemas.microsoft.com/office/drawing/2014/main" id="{4E5A6B26-C155-A1DA-6612-72A187070A4A}"/>
                </a:ext>
              </a:extLst>
            </p:cNvPr>
            <p:cNvSpPr>
              <a:spLocks noChangeArrowheads="1"/>
            </p:cNvSpPr>
            <p:nvPr/>
          </p:nvSpPr>
          <p:spPr bwMode="auto">
            <a:xfrm>
              <a:off x="4387" y="252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6" name="Rectangle 299">
              <a:extLst>
                <a:ext uri="{FF2B5EF4-FFF2-40B4-BE49-F238E27FC236}">
                  <a16:creationId xmlns:a16="http://schemas.microsoft.com/office/drawing/2014/main" id="{5922BE1E-5031-53CA-971B-70F2EF315926}"/>
                </a:ext>
              </a:extLst>
            </p:cNvPr>
            <p:cNvSpPr>
              <a:spLocks noChangeArrowheads="1"/>
            </p:cNvSpPr>
            <p:nvPr/>
          </p:nvSpPr>
          <p:spPr bwMode="auto">
            <a:xfrm>
              <a:off x="4387" y="2725"/>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7" name="Rectangle 300">
              <a:extLst>
                <a:ext uri="{FF2B5EF4-FFF2-40B4-BE49-F238E27FC236}">
                  <a16:creationId xmlns:a16="http://schemas.microsoft.com/office/drawing/2014/main" id="{BA9FB2D2-F889-D4FC-34A8-EED94F40CA44}"/>
                </a:ext>
              </a:extLst>
            </p:cNvPr>
            <p:cNvSpPr>
              <a:spLocks noChangeArrowheads="1"/>
            </p:cNvSpPr>
            <p:nvPr/>
          </p:nvSpPr>
          <p:spPr bwMode="auto">
            <a:xfrm>
              <a:off x="4387" y="3293"/>
              <a:ext cx="39" cy="39"/>
            </a:xfrm>
            <a:prstGeom prst="rect">
              <a:avLst/>
            </a:prstGeom>
            <a:solidFill>
              <a:srgbClr val="FFFFFF"/>
            </a:solidFill>
            <a:ln w="15875">
              <a:solidFill>
                <a:srgbClr val="000000"/>
              </a:solidFill>
              <a:miter lim="800000"/>
              <a:headEnd/>
              <a:tailEnd/>
            </a:ln>
          </p:spPr>
          <p:txBody>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0"/>
                </a:spcBef>
                <a:spcAft>
                  <a:spcPct val="0"/>
                </a:spcAft>
                <a:buClrTx/>
                <a:buNone/>
              </a:pPr>
              <a:endParaRPr lang="it-IT" altLang="it-IT" sz="1350">
                <a:solidFill>
                  <a:srgbClr val="474C55"/>
                </a:solidFill>
                <a:latin typeface="Arial" panose="020B0604020202020204" pitchFamily="34" charset="0"/>
              </a:endParaRPr>
            </a:p>
          </p:txBody>
        </p:sp>
        <p:sp>
          <p:nvSpPr>
            <p:cNvPr id="116018" name="Freeform 301">
              <a:extLst>
                <a:ext uri="{FF2B5EF4-FFF2-40B4-BE49-F238E27FC236}">
                  <a16:creationId xmlns:a16="http://schemas.microsoft.com/office/drawing/2014/main" id="{20FEDF69-814F-CBFD-838E-A37516739B86}"/>
                </a:ext>
              </a:extLst>
            </p:cNvPr>
            <p:cNvSpPr>
              <a:spLocks/>
            </p:cNvSpPr>
            <p:nvPr/>
          </p:nvSpPr>
          <p:spPr bwMode="auto">
            <a:xfrm>
              <a:off x="1524" y="1685"/>
              <a:ext cx="2853" cy="790"/>
            </a:xfrm>
            <a:custGeom>
              <a:avLst/>
              <a:gdLst>
                <a:gd name="T0" fmla="*/ 0 w 2853"/>
                <a:gd name="T1" fmla="*/ 0 h 790"/>
                <a:gd name="T2" fmla="*/ 77 w 2853"/>
                <a:gd name="T3" fmla="*/ 0 h 790"/>
                <a:gd name="T4" fmla="*/ 154 w 2853"/>
                <a:gd name="T5" fmla="*/ 0 h 790"/>
                <a:gd name="T6" fmla="*/ 231 w 2853"/>
                <a:gd name="T7" fmla="*/ 5 h 790"/>
                <a:gd name="T8" fmla="*/ 309 w 2853"/>
                <a:gd name="T9" fmla="*/ 10 h 790"/>
                <a:gd name="T10" fmla="*/ 386 w 2853"/>
                <a:gd name="T11" fmla="*/ 15 h 790"/>
                <a:gd name="T12" fmla="*/ 463 w 2853"/>
                <a:gd name="T13" fmla="*/ 20 h 790"/>
                <a:gd name="T14" fmla="*/ 540 w 2853"/>
                <a:gd name="T15" fmla="*/ 29 h 790"/>
                <a:gd name="T16" fmla="*/ 617 w 2853"/>
                <a:gd name="T17" fmla="*/ 39 h 790"/>
                <a:gd name="T18" fmla="*/ 694 w 2853"/>
                <a:gd name="T19" fmla="*/ 49 h 790"/>
                <a:gd name="T20" fmla="*/ 771 w 2853"/>
                <a:gd name="T21" fmla="*/ 58 h 790"/>
                <a:gd name="T22" fmla="*/ 848 w 2853"/>
                <a:gd name="T23" fmla="*/ 68 h 790"/>
                <a:gd name="T24" fmla="*/ 925 w 2853"/>
                <a:gd name="T25" fmla="*/ 82 h 790"/>
                <a:gd name="T26" fmla="*/ 1003 w 2853"/>
                <a:gd name="T27" fmla="*/ 97 h 790"/>
                <a:gd name="T28" fmla="*/ 1080 w 2853"/>
                <a:gd name="T29" fmla="*/ 116 h 790"/>
                <a:gd name="T30" fmla="*/ 1157 w 2853"/>
                <a:gd name="T31" fmla="*/ 130 h 790"/>
                <a:gd name="T32" fmla="*/ 1234 w 2853"/>
                <a:gd name="T33" fmla="*/ 150 h 790"/>
                <a:gd name="T34" fmla="*/ 1311 w 2853"/>
                <a:gd name="T35" fmla="*/ 169 h 790"/>
                <a:gd name="T36" fmla="*/ 1388 w 2853"/>
                <a:gd name="T37" fmla="*/ 188 h 790"/>
                <a:gd name="T38" fmla="*/ 1465 w 2853"/>
                <a:gd name="T39" fmla="*/ 207 h 790"/>
                <a:gd name="T40" fmla="*/ 1542 w 2853"/>
                <a:gd name="T41" fmla="*/ 231 h 790"/>
                <a:gd name="T42" fmla="*/ 1620 w 2853"/>
                <a:gd name="T43" fmla="*/ 256 h 790"/>
                <a:gd name="T44" fmla="*/ 1697 w 2853"/>
                <a:gd name="T45" fmla="*/ 280 h 790"/>
                <a:gd name="T46" fmla="*/ 1774 w 2853"/>
                <a:gd name="T47" fmla="*/ 309 h 790"/>
                <a:gd name="T48" fmla="*/ 1851 w 2853"/>
                <a:gd name="T49" fmla="*/ 333 h 790"/>
                <a:gd name="T50" fmla="*/ 1928 w 2853"/>
                <a:gd name="T51" fmla="*/ 361 h 790"/>
                <a:gd name="T52" fmla="*/ 2005 w 2853"/>
                <a:gd name="T53" fmla="*/ 390 h 790"/>
                <a:gd name="T54" fmla="*/ 2082 w 2853"/>
                <a:gd name="T55" fmla="*/ 424 h 790"/>
                <a:gd name="T56" fmla="*/ 2159 w 2853"/>
                <a:gd name="T57" fmla="*/ 453 h 790"/>
                <a:gd name="T58" fmla="*/ 2237 w 2853"/>
                <a:gd name="T59" fmla="*/ 487 h 790"/>
                <a:gd name="T60" fmla="*/ 2314 w 2853"/>
                <a:gd name="T61" fmla="*/ 520 h 790"/>
                <a:gd name="T62" fmla="*/ 2391 w 2853"/>
                <a:gd name="T63" fmla="*/ 554 h 790"/>
                <a:gd name="T64" fmla="*/ 2468 w 2853"/>
                <a:gd name="T65" fmla="*/ 593 h 790"/>
                <a:gd name="T66" fmla="*/ 2545 w 2853"/>
                <a:gd name="T67" fmla="*/ 631 h 790"/>
                <a:gd name="T68" fmla="*/ 2622 w 2853"/>
                <a:gd name="T69" fmla="*/ 670 h 790"/>
                <a:gd name="T70" fmla="*/ 2699 w 2853"/>
                <a:gd name="T71" fmla="*/ 708 h 790"/>
                <a:gd name="T72" fmla="*/ 2776 w 2853"/>
                <a:gd name="T73" fmla="*/ 747 h 790"/>
                <a:gd name="T74" fmla="*/ 2853 w 2853"/>
                <a:gd name="T75" fmla="*/ 790 h 7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53" h="790">
                  <a:moveTo>
                    <a:pt x="0" y="0"/>
                  </a:moveTo>
                  <a:lnTo>
                    <a:pt x="77" y="0"/>
                  </a:lnTo>
                  <a:lnTo>
                    <a:pt x="154" y="0"/>
                  </a:lnTo>
                  <a:lnTo>
                    <a:pt x="231" y="5"/>
                  </a:lnTo>
                  <a:lnTo>
                    <a:pt x="309" y="10"/>
                  </a:lnTo>
                  <a:lnTo>
                    <a:pt x="386" y="15"/>
                  </a:lnTo>
                  <a:lnTo>
                    <a:pt x="463" y="20"/>
                  </a:lnTo>
                  <a:lnTo>
                    <a:pt x="540" y="29"/>
                  </a:lnTo>
                  <a:lnTo>
                    <a:pt x="617" y="39"/>
                  </a:lnTo>
                  <a:lnTo>
                    <a:pt x="694" y="49"/>
                  </a:lnTo>
                  <a:lnTo>
                    <a:pt x="771" y="58"/>
                  </a:lnTo>
                  <a:lnTo>
                    <a:pt x="848" y="68"/>
                  </a:lnTo>
                  <a:lnTo>
                    <a:pt x="925" y="82"/>
                  </a:lnTo>
                  <a:lnTo>
                    <a:pt x="1003" y="97"/>
                  </a:lnTo>
                  <a:lnTo>
                    <a:pt x="1080" y="116"/>
                  </a:lnTo>
                  <a:lnTo>
                    <a:pt x="1157" y="130"/>
                  </a:lnTo>
                  <a:lnTo>
                    <a:pt x="1234" y="150"/>
                  </a:lnTo>
                  <a:lnTo>
                    <a:pt x="1311" y="169"/>
                  </a:lnTo>
                  <a:lnTo>
                    <a:pt x="1388" y="188"/>
                  </a:lnTo>
                  <a:lnTo>
                    <a:pt x="1465" y="207"/>
                  </a:lnTo>
                  <a:lnTo>
                    <a:pt x="1542" y="231"/>
                  </a:lnTo>
                  <a:lnTo>
                    <a:pt x="1620" y="256"/>
                  </a:lnTo>
                  <a:lnTo>
                    <a:pt x="1697" y="280"/>
                  </a:lnTo>
                  <a:lnTo>
                    <a:pt x="1774" y="309"/>
                  </a:lnTo>
                  <a:lnTo>
                    <a:pt x="1851" y="333"/>
                  </a:lnTo>
                  <a:lnTo>
                    <a:pt x="1928" y="361"/>
                  </a:lnTo>
                  <a:lnTo>
                    <a:pt x="2005" y="390"/>
                  </a:lnTo>
                  <a:lnTo>
                    <a:pt x="2082" y="424"/>
                  </a:lnTo>
                  <a:lnTo>
                    <a:pt x="2159" y="453"/>
                  </a:lnTo>
                  <a:lnTo>
                    <a:pt x="2237" y="487"/>
                  </a:lnTo>
                  <a:lnTo>
                    <a:pt x="2314" y="520"/>
                  </a:lnTo>
                  <a:lnTo>
                    <a:pt x="2391" y="554"/>
                  </a:lnTo>
                  <a:lnTo>
                    <a:pt x="2468" y="593"/>
                  </a:lnTo>
                  <a:lnTo>
                    <a:pt x="2545" y="631"/>
                  </a:lnTo>
                  <a:lnTo>
                    <a:pt x="2622" y="670"/>
                  </a:lnTo>
                  <a:lnTo>
                    <a:pt x="2699" y="708"/>
                  </a:lnTo>
                  <a:lnTo>
                    <a:pt x="2776" y="747"/>
                  </a:lnTo>
                  <a:lnTo>
                    <a:pt x="2853" y="79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6019" name="Freeform 302">
              <a:extLst>
                <a:ext uri="{FF2B5EF4-FFF2-40B4-BE49-F238E27FC236}">
                  <a16:creationId xmlns:a16="http://schemas.microsoft.com/office/drawing/2014/main" id="{A93B0E5C-8BFD-F098-4DFF-A1F217D6516C}"/>
                </a:ext>
              </a:extLst>
            </p:cNvPr>
            <p:cNvSpPr>
              <a:spLocks/>
            </p:cNvSpPr>
            <p:nvPr/>
          </p:nvSpPr>
          <p:spPr bwMode="auto">
            <a:xfrm>
              <a:off x="1524" y="1570"/>
              <a:ext cx="2853" cy="809"/>
            </a:xfrm>
            <a:custGeom>
              <a:avLst/>
              <a:gdLst>
                <a:gd name="T0" fmla="*/ 0 w 2853"/>
                <a:gd name="T1" fmla="*/ 0 h 809"/>
                <a:gd name="T2" fmla="*/ 77 w 2853"/>
                <a:gd name="T3" fmla="*/ 5 h 809"/>
                <a:gd name="T4" fmla="*/ 154 w 2853"/>
                <a:gd name="T5" fmla="*/ 14 h 809"/>
                <a:gd name="T6" fmla="*/ 231 w 2853"/>
                <a:gd name="T7" fmla="*/ 19 h 809"/>
                <a:gd name="T8" fmla="*/ 309 w 2853"/>
                <a:gd name="T9" fmla="*/ 29 h 809"/>
                <a:gd name="T10" fmla="*/ 386 w 2853"/>
                <a:gd name="T11" fmla="*/ 38 h 809"/>
                <a:gd name="T12" fmla="*/ 463 w 2853"/>
                <a:gd name="T13" fmla="*/ 48 h 809"/>
                <a:gd name="T14" fmla="*/ 540 w 2853"/>
                <a:gd name="T15" fmla="*/ 63 h 809"/>
                <a:gd name="T16" fmla="*/ 617 w 2853"/>
                <a:gd name="T17" fmla="*/ 72 h 809"/>
                <a:gd name="T18" fmla="*/ 694 w 2853"/>
                <a:gd name="T19" fmla="*/ 87 h 809"/>
                <a:gd name="T20" fmla="*/ 771 w 2853"/>
                <a:gd name="T21" fmla="*/ 101 h 809"/>
                <a:gd name="T22" fmla="*/ 848 w 2853"/>
                <a:gd name="T23" fmla="*/ 120 h 809"/>
                <a:gd name="T24" fmla="*/ 925 w 2853"/>
                <a:gd name="T25" fmla="*/ 135 h 809"/>
                <a:gd name="T26" fmla="*/ 1003 w 2853"/>
                <a:gd name="T27" fmla="*/ 154 h 809"/>
                <a:gd name="T28" fmla="*/ 1080 w 2853"/>
                <a:gd name="T29" fmla="*/ 173 h 809"/>
                <a:gd name="T30" fmla="*/ 1157 w 2853"/>
                <a:gd name="T31" fmla="*/ 192 h 809"/>
                <a:gd name="T32" fmla="*/ 1234 w 2853"/>
                <a:gd name="T33" fmla="*/ 212 h 809"/>
                <a:gd name="T34" fmla="*/ 1311 w 2853"/>
                <a:gd name="T35" fmla="*/ 231 h 809"/>
                <a:gd name="T36" fmla="*/ 1388 w 2853"/>
                <a:gd name="T37" fmla="*/ 255 h 809"/>
                <a:gd name="T38" fmla="*/ 1465 w 2853"/>
                <a:gd name="T39" fmla="*/ 274 h 809"/>
                <a:gd name="T40" fmla="*/ 1542 w 2853"/>
                <a:gd name="T41" fmla="*/ 298 h 809"/>
                <a:gd name="T42" fmla="*/ 1620 w 2853"/>
                <a:gd name="T43" fmla="*/ 322 h 809"/>
                <a:gd name="T44" fmla="*/ 1697 w 2853"/>
                <a:gd name="T45" fmla="*/ 346 h 809"/>
                <a:gd name="T46" fmla="*/ 1774 w 2853"/>
                <a:gd name="T47" fmla="*/ 371 h 809"/>
                <a:gd name="T48" fmla="*/ 1851 w 2853"/>
                <a:gd name="T49" fmla="*/ 399 h 809"/>
                <a:gd name="T50" fmla="*/ 1928 w 2853"/>
                <a:gd name="T51" fmla="*/ 424 h 809"/>
                <a:gd name="T52" fmla="*/ 2005 w 2853"/>
                <a:gd name="T53" fmla="*/ 452 h 809"/>
                <a:gd name="T54" fmla="*/ 2082 w 2853"/>
                <a:gd name="T55" fmla="*/ 476 h 809"/>
                <a:gd name="T56" fmla="*/ 2159 w 2853"/>
                <a:gd name="T57" fmla="*/ 505 h 809"/>
                <a:gd name="T58" fmla="*/ 2237 w 2853"/>
                <a:gd name="T59" fmla="*/ 534 h 809"/>
                <a:gd name="T60" fmla="*/ 2314 w 2853"/>
                <a:gd name="T61" fmla="*/ 568 h 809"/>
                <a:gd name="T62" fmla="*/ 2391 w 2853"/>
                <a:gd name="T63" fmla="*/ 597 h 809"/>
                <a:gd name="T64" fmla="*/ 2468 w 2853"/>
                <a:gd name="T65" fmla="*/ 630 h 809"/>
                <a:gd name="T66" fmla="*/ 2545 w 2853"/>
                <a:gd name="T67" fmla="*/ 664 h 809"/>
                <a:gd name="T68" fmla="*/ 2622 w 2853"/>
                <a:gd name="T69" fmla="*/ 698 h 809"/>
                <a:gd name="T70" fmla="*/ 2699 w 2853"/>
                <a:gd name="T71" fmla="*/ 736 h 809"/>
                <a:gd name="T72" fmla="*/ 2776 w 2853"/>
                <a:gd name="T73" fmla="*/ 770 h 809"/>
                <a:gd name="T74" fmla="*/ 2853 w 2853"/>
                <a:gd name="T75" fmla="*/ 809 h 8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53" h="809">
                  <a:moveTo>
                    <a:pt x="0" y="0"/>
                  </a:moveTo>
                  <a:lnTo>
                    <a:pt x="77" y="5"/>
                  </a:lnTo>
                  <a:lnTo>
                    <a:pt x="154" y="14"/>
                  </a:lnTo>
                  <a:lnTo>
                    <a:pt x="231" y="19"/>
                  </a:lnTo>
                  <a:lnTo>
                    <a:pt x="309" y="29"/>
                  </a:lnTo>
                  <a:lnTo>
                    <a:pt x="386" y="38"/>
                  </a:lnTo>
                  <a:lnTo>
                    <a:pt x="463" y="48"/>
                  </a:lnTo>
                  <a:lnTo>
                    <a:pt x="540" y="63"/>
                  </a:lnTo>
                  <a:lnTo>
                    <a:pt x="617" y="72"/>
                  </a:lnTo>
                  <a:lnTo>
                    <a:pt x="694" y="87"/>
                  </a:lnTo>
                  <a:lnTo>
                    <a:pt x="771" y="101"/>
                  </a:lnTo>
                  <a:lnTo>
                    <a:pt x="848" y="120"/>
                  </a:lnTo>
                  <a:lnTo>
                    <a:pt x="925" y="135"/>
                  </a:lnTo>
                  <a:lnTo>
                    <a:pt x="1003" y="154"/>
                  </a:lnTo>
                  <a:lnTo>
                    <a:pt x="1080" y="173"/>
                  </a:lnTo>
                  <a:lnTo>
                    <a:pt x="1157" y="192"/>
                  </a:lnTo>
                  <a:lnTo>
                    <a:pt x="1234" y="212"/>
                  </a:lnTo>
                  <a:lnTo>
                    <a:pt x="1311" y="231"/>
                  </a:lnTo>
                  <a:lnTo>
                    <a:pt x="1388" y="255"/>
                  </a:lnTo>
                  <a:lnTo>
                    <a:pt x="1465" y="274"/>
                  </a:lnTo>
                  <a:lnTo>
                    <a:pt x="1542" y="298"/>
                  </a:lnTo>
                  <a:lnTo>
                    <a:pt x="1620" y="322"/>
                  </a:lnTo>
                  <a:lnTo>
                    <a:pt x="1697" y="346"/>
                  </a:lnTo>
                  <a:lnTo>
                    <a:pt x="1774" y="371"/>
                  </a:lnTo>
                  <a:lnTo>
                    <a:pt x="1851" y="399"/>
                  </a:lnTo>
                  <a:lnTo>
                    <a:pt x="1928" y="424"/>
                  </a:lnTo>
                  <a:lnTo>
                    <a:pt x="2005" y="452"/>
                  </a:lnTo>
                  <a:lnTo>
                    <a:pt x="2082" y="476"/>
                  </a:lnTo>
                  <a:lnTo>
                    <a:pt x="2159" y="505"/>
                  </a:lnTo>
                  <a:lnTo>
                    <a:pt x="2237" y="534"/>
                  </a:lnTo>
                  <a:lnTo>
                    <a:pt x="2314" y="568"/>
                  </a:lnTo>
                  <a:lnTo>
                    <a:pt x="2391" y="597"/>
                  </a:lnTo>
                  <a:lnTo>
                    <a:pt x="2468" y="630"/>
                  </a:lnTo>
                  <a:lnTo>
                    <a:pt x="2545" y="664"/>
                  </a:lnTo>
                  <a:lnTo>
                    <a:pt x="2622" y="698"/>
                  </a:lnTo>
                  <a:lnTo>
                    <a:pt x="2699" y="736"/>
                  </a:lnTo>
                  <a:lnTo>
                    <a:pt x="2776" y="770"/>
                  </a:lnTo>
                  <a:lnTo>
                    <a:pt x="2853" y="809"/>
                  </a:lnTo>
                </a:path>
              </a:pathLst>
            </a:custGeom>
            <a:noFill/>
            <a:ln w="793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6020" name="Freeform 303">
              <a:extLst>
                <a:ext uri="{FF2B5EF4-FFF2-40B4-BE49-F238E27FC236}">
                  <a16:creationId xmlns:a16="http://schemas.microsoft.com/office/drawing/2014/main" id="{32257F81-5C18-FB41-1F62-21A146154885}"/>
                </a:ext>
              </a:extLst>
            </p:cNvPr>
            <p:cNvSpPr>
              <a:spLocks/>
            </p:cNvSpPr>
            <p:nvPr/>
          </p:nvSpPr>
          <p:spPr bwMode="auto">
            <a:xfrm>
              <a:off x="1524" y="1787"/>
              <a:ext cx="2853" cy="784"/>
            </a:xfrm>
            <a:custGeom>
              <a:avLst/>
              <a:gdLst>
                <a:gd name="T0" fmla="*/ 0 w 2853"/>
                <a:gd name="T1" fmla="*/ 9 h 784"/>
                <a:gd name="T2" fmla="*/ 77 w 2853"/>
                <a:gd name="T3" fmla="*/ 4 h 784"/>
                <a:gd name="T4" fmla="*/ 154 w 2853"/>
                <a:gd name="T5" fmla="*/ 0 h 784"/>
                <a:gd name="T6" fmla="*/ 231 w 2853"/>
                <a:gd name="T7" fmla="*/ 0 h 784"/>
                <a:gd name="T8" fmla="*/ 309 w 2853"/>
                <a:gd name="T9" fmla="*/ 0 h 784"/>
                <a:gd name="T10" fmla="*/ 386 w 2853"/>
                <a:gd name="T11" fmla="*/ 0 h 784"/>
                <a:gd name="T12" fmla="*/ 463 w 2853"/>
                <a:gd name="T13" fmla="*/ 4 h 784"/>
                <a:gd name="T14" fmla="*/ 540 w 2853"/>
                <a:gd name="T15" fmla="*/ 9 h 784"/>
                <a:gd name="T16" fmla="*/ 617 w 2853"/>
                <a:gd name="T17" fmla="*/ 14 h 784"/>
                <a:gd name="T18" fmla="*/ 694 w 2853"/>
                <a:gd name="T19" fmla="*/ 19 h 784"/>
                <a:gd name="T20" fmla="*/ 771 w 2853"/>
                <a:gd name="T21" fmla="*/ 24 h 784"/>
                <a:gd name="T22" fmla="*/ 848 w 2853"/>
                <a:gd name="T23" fmla="*/ 33 h 784"/>
                <a:gd name="T24" fmla="*/ 925 w 2853"/>
                <a:gd name="T25" fmla="*/ 43 h 784"/>
                <a:gd name="T26" fmla="*/ 1003 w 2853"/>
                <a:gd name="T27" fmla="*/ 57 h 784"/>
                <a:gd name="T28" fmla="*/ 1080 w 2853"/>
                <a:gd name="T29" fmla="*/ 67 h 784"/>
                <a:gd name="T30" fmla="*/ 1157 w 2853"/>
                <a:gd name="T31" fmla="*/ 81 h 784"/>
                <a:gd name="T32" fmla="*/ 1234 w 2853"/>
                <a:gd name="T33" fmla="*/ 101 h 784"/>
                <a:gd name="T34" fmla="*/ 1311 w 2853"/>
                <a:gd name="T35" fmla="*/ 115 h 784"/>
                <a:gd name="T36" fmla="*/ 1388 w 2853"/>
                <a:gd name="T37" fmla="*/ 134 h 784"/>
                <a:gd name="T38" fmla="*/ 1465 w 2853"/>
                <a:gd name="T39" fmla="*/ 154 h 784"/>
                <a:gd name="T40" fmla="*/ 1542 w 2853"/>
                <a:gd name="T41" fmla="*/ 178 h 784"/>
                <a:gd name="T42" fmla="*/ 1620 w 2853"/>
                <a:gd name="T43" fmla="*/ 202 h 784"/>
                <a:gd name="T44" fmla="*/ 1697 w 2853"/>
                <a:gd name="T45" fmla="*/ 226 h 784"/>
                <a:gd name="T46" fmla="*/ 1774 w 2853"/>
                <a:gd name="T47" fmla="*/ 255 h 784"/>
                <a:gd name="T48" fmla="*/ 1851 w 2853"/>
                <a:gd name="T49" fmla="*/ 284 h 784"/>
                <a:gd name="T50" fmla="*/ 1928 w 2853"/>
                <a:gd name="T51" fmla="*/ 312 h 784"/>
                <a:gd name="T52" fmla="*/ 2005 w 2853"/>
                <a:gd name="T53" fmla="*/ 346 h 784"/>
                <a:gd name="T54" fmla="*/ 2082 w 2853"/>
                <a:gd name="T55" fmla="*/ 380 h 784"/>
                <a:gd name="T56" fmla="*/ 2159 w 2853"/>
                <a:gd name="T57" fmla="*/ 413 h 784"/>
                <a:gd name="T58" fmla="*/ 2237 w 2853"/>
                <a:gd name="T59" fmla="*/ 447 h 784"/>
                <a:gd name="T60" fmla="*/ 2314 w 2853"/>
                <a:gd name="T61" fmla="*/ 486 h 784"/>
                <a:gd name="T62" fmla="*/ 2391 w 2853"/>
                <a:gd name="T63" fmla="*/ 524 h 784"/>
                <a:gd name="T64" fmla="*/ 2468 w 2853"/>
                <a:gd name="T65" fmla="*/ 568 h 784"/>
                <a:gd name="T66" fmla="*/ 2545 w 2853"/>
                <a:gd name="T67" fmla="*/ 606 h 784"/>
                <a:gd name="T68" fmla="*/ 2622 w 2853"/>
                <a:gd name="T69" fmla="*/ 649 h 784"/>
                <a:gd name="T70" fmla="*/ 2699 w 2853"/>
                <a:gd name="T71" fmla="*/ 693 h 784"/>
                <a:gd name="T72" fmla="*/ 2776 w 2853"/>
                <a:gd name="T73" fmla="*/ 741 h 784"/>
                <a:gd name="T74" fmla="*/ 2853 w 2853"/>
                <a:gd name="T75" fmla="*/ 784 h 7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53" h="784">
                  <a:moveTo>
                    <a:pt x="0" y="9"/>
                  </a:moveTo>
                  <a:lnTo>
                    <a:pt x="77" y="4"/>
                  </a:lnTo>
                  <a:lnTo>
                    <a:pt x="154" y="0"/>
                  </a:lnTo>
                  <a:lnTo>
                    <a:pt x="231" y="0"/>
                  </a:lnTo>
                  <a:lnTo>
                    <a:pt x="309" y="0"/>
                  </a:lnTo>
                  <a:lnTo>
                    <a:pt x="386" y="0"/>
                  </a:lnTo>
                  <a:lnTo>
                    <a:pt x="463" y="4"/>
                  </a:lnTo>
                  <a:lnTo>
                    <a:pt x="540" y="9"/>
                  </a:lnTo>
                  <a:lnTo>
                    <a:pt x="617" y="14"/>
                  </a:lnTo>
                  <a:lnTo>
                    <a:pt x="694" y="19"/>
                  </a:lnTo>
                  <a:lnTo>
                    <a:pt x="771" y="24"/>
                  </a:lnTo>
                  <a:lnTo>
                    <a:pt x="848" y="33"/>
                  </a:lnTo>
                  <a:lnTo>
                    <a:pt x="925" y="43"/>
                  </a:lnTo>
                  <a:lnTo>
                    <a:pt x="1003" y="57"/>
                  </a:lnTo>
                  <a:lnTo>
                    <a:pt x="1080" y="67"/>
                  </a:lnTo>
                  <a:lnTo>
                    <a:pt x="1157" y="81"/>
                  </a:lnTo>
                  <a:lnTo>
                    <a:pt x="1234" y="101"/>
                  </a:lnTo>
                  <a:lnTo>
                    <a:pt x="1311" y="115"/>
                  </a:lnTo>
                  <a:lnTo>
                    <a:pt x="1388" y="134"/>
                  </a:lnTo>
                  <a:lnTo>
                    <a:pt x="1465" y="154"/>
                  </a:lnTo>
                  <a:lnTo>
                    <a:pt x="1542" y="178"/>
                  </a:lnTo>
                  <a:lnTo>
                    <a:pt x="1620" y="202"/>
                  </a:lnTo>
                  <a:lnTo>
                    <a:pt x="1697" y="226"/>
                  </a:lnTo>
                  <a:lnTo>
                    <a:pt x="1774" y="255"/>
                  </a:lnTo>
                  <a:lnTo>
                    <a:pt x="1851" y="284"/>
                  </a:lnTo>
                  <a:lnTo>
                    <a:pt x="1928" y="312"/>
                  </a:lnTo>
                  <a:lnTo>
                    <a:pt x="2005" y="346"/>
                  </a:lnTo>
                  <a:lnTo>
                    <a:pt x="2082" y="380"/>
                  </a:lnTo>
                  <a:lnTo>
                    <a:pt x="2159" y="413"/>
                  </a:lnTo>
                  <a:lnTo>
                    <a:pt x="2237" y="447"/>
                  </a:lnTo>
                  <a:lnTo>
                    <a:pt x="2314" y="486"/>
                  </a:lnTo>
                  <a:lnTo>
                    <a:pt x="2391" y="524"/>
                  </a:lnTo>
                  <a:lnTo>
                    <a:pt x="2468" y="568"/>
                  </a:lnTo>
                  <a:lnTo>
                    <a:pt x="2545" y="606"/>
                  </a:lnTo>
                  <a:lnTo>
                    <a:pt x="2622" y="649"/>
                  </a:lnTo>
                  <a:lnTo>
                    <a:pt x="2699" y="693"/>
                  </a:lnTo>
                  <a:lnTo>
                    <a:pt x="2776" y="741"/>
                  </a:lnTo>
                  <a:lnTo>
                    <a:pt x="2853" y="784"/>
                  </a:lnTo>
                </a:path>
              </a:pathLst>
            </a:custGeom>
            <a:noFill/>
            <a:ln w="793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pPr>
              <a:endParaRPr lang="en-US" sz="1350">
                <a:solidFill>
                  <a:srgbClr val="474C55"/>
                </a:solidFill>
                <a:latin typeface="Arial" panose="020B0604020202020204" pitchFamily="34" charset="0"/>
              </a:endParaRPr>
            </a:p>
          </p:txBody>
        </p:sp>
        <p:sp>
          <p:nvSpPr>
            <p:cNvPr id="116021" name="Text Box 304">
              <a:extLst>
                <a:ext uri="{FF2B5EF4-FFF2-40B4-BE49-F238E27FC236}">
                  <a16:creationId xmlns:a16="http://schemas.microsoft.com/office/drawing/2014/main" id="{37DFF9EC-D05F-AE4C-86B4-DB779BACB615}"/>
                </a:ext>
              </a:extLst>
            </p:cNvPr>
            <p:cNvSpPr txBox="1">
              <a:spLocks noChangeArrowheads="1"/>
            </p:cNvSpPr>
            <p:nvPr/>
          </p:nvSpPr>
          <p:spPr bwMode="auto">
            <a:xfrm>
              <a:off x="884" y="879"/>
              <a:ext cx="127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50000"/>
                </a:spcBef>
                <a:spcAft>
                  <a:spcPct val="0"/>
                </a:spcAft>
                <a:buClrTx/>
                <a:buNone/>
              </a:pPr>
              <a:r>
                <a:rPr lang="it-IT" altLang="it-IT" sz="1050" b="1">
                  <a:solidFill>
                    <a:srgbClr val="474C55"/>
                  </a:solidFill>
                  <a:latin typeface="Times New Roman" panose="02020603050405020304" pitchFamily="18" charset="0"/>
                </a:rPr>
                <a:t>LogAMH</a:t>
              </a:r>
            </a:p>
          </p:txBody>
        </p:sp>
      </p:grpSp>
      <p:pic>
        <p:nvPicPr>
          <p:cNvPr id="115716" name="Picture 3">
            <a:extLst>
              <a:ext uri="{FF2B5EF4-FFF2-40B4-BE49-F238E27FC236}">
                <a16:creationId xmlns:a16="http://schemas.microsoft.com/office/drawing/2014/main" id="{5A5084AC-CF02-9865-ED43-C4B7B1BCE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569" y="829866"/>
            <a:ext cx="3214688" cy="17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305">
            <a:extLst>
              <a:ext uri="{FF2B5EF4-FFF2-40B4-BE49-F238E27FC236}">
                <a16:creationId xmlns:a16="http://schemas.microsoft.com/office/drawing/2014/main" id="{2C959DC2-5F35-AA53-498C-F21E5B94B33E}"/>
              </a:ext>
            </a:extLst>
          </p:cNvPr>
          <p:cNvSpPr txBox="1">
            <a:spLocks noChangeArrowheads="1"/>
          </p:cNvSpPr>
          <p:nvPr/>
        </p:nvSpPr>
        <p:spPr bwMode="auto">
          <a:xfrm>
            <a:off x="364332" y="4096941"/>
            <a:ext cx="2055019" cy="47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50000"/>
              </a:spcBef>
              <a:spcAft>
                <a:spcPct val="0"/>
              </a:spcAft>
              <a:buClrTx/>
              <a:buNone/>
            </a:pPr>
            <a:r>
              <a:rPr lang="it-IT" altLang="it-IT" sz="1350" b="1" dirty="0">
                <a:solidFill>
                  <a:srgbClr val="474C55"/>
                </a:solidFill>
              </a:rPr>
              <a:t>N=277</a:t>
            </a:r>
          </a:p>
          <a:p>
            <a:pPr defTabSz="685800" fontAlgn="base">
              <a:spcBef>
                <a:spcPct val="50000"/>
              </a:spcBef>
              <a:spcAft>
                <a:spcPct val="0"/>
              </a:spcAft>
              <a:buClrTx/>
              <a:buNone/>
            </a:pPr>
            <a:r>
              <a:rPr lang="it-IT" altLang="it-IT" sz="750" b="1" dirty="0">
                <a:solidFill>
                  <a:srgbClr val="474C55"/>
                </a:solidFill>
              </a:rPr>
              <a:t>From general population</a:t>
            </a:r>
          </a:p>
        </p:txBody>
      </p:sp>
      <p:sp>
        <p:nvSpPr>
          <p:cNvPr id="115718" name="TextBox 306">
            <a:extLst>
              <a:ext uri="{FF2B5EF4-FFF2-40B4-BE49-F238E27FC236}">
                <a16:creationId xmlns:a16="http://schemas.microsoft.com/office/drawing/2014/main" id="{AD749068-B3D2-0010-D926-52647555DBF5}"/>
              </a:ext>
            </a:extLst>
          </p:cNvPr>
          <p:cNvSpPr txBox="1">
            <a:spLocks noChangeArrowheads="1"/>
          </p:cNvSpPr>
          <p:nvPr/>
        </p:nvSpPr>
        <p:spPr bwMode="auto">
          <a:xfrm>
            <a:off x="15479" y="4593432"/>
            <a:ext cx="214550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50000"/>
              </a:spcBef>
              <a:spcAft>
                <a:spcPct val="0"/>
              </a:spcAft>
            </a:pPr>
            <a:r>
              <a:rPr lang="it-IT" altLang="it-IT" sz="750">
                <a:solidFill>
                  <a:srgbClr val="474C55"/>
                </a:solidFill>
                <a:latin typeface="Arial Nova Cond" panose="020B0506020202020204" pitchFamily="34" charset="0"/>
              </a:rPr>
              <a:t>Adopted from A. La Marca, RBMonline 2010</a:t>
            </a:r>
          </a:p>
        </p:txBody>
      </p:sp>
      <p:sp>
        <p:nvSpPr>
          <p:cNvPr id="115719" name="Text Box 307">
            <a:extLst>
              <a:ext uri="{FF2B5EF4-FFF2-40B4-BE49-F238E27FC236}">
                <a16:creationId xmlns:a16="http://schemas.microsoft.com/office/drawing/2014/main" id="{D5C97A05-6BC1-A2E6-E29D-26D0B546AE50}"/>
              </a:ext>
            </a:extLst>
          </p:cNvPr>
          <p:cNvSpPr txBox="1">
            <a:spLocks noChangeArrowheads="1"/>
          </p:cNvSpPr>
          <p:nvPr/>
        </p:nvSpPr>
        <p:spPr bwMode="auto">
          <a:xfrm>
            <a:off x="1907381" y="4177904"/>
            <a:ext cx="297180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63"/>
              </a:spcBef>
              <a:buClr>
                <a:schemeClr val="bg2"/>
              </a:buClr>
              <a:buFont typeface="Arial" panose="020B0604020202020204" pitchFamily="34" charset="0"/>
              <a:buChar char="•"/>
              <a:defRPr sz="2100">
                <a:solidFill>
                  <a:schemeClr val="tx1"/>
                </a:solidFill>
                <a:latin typeface="Arial Nova Cond" panose="020B0506020202020204" pitchFamily="34" charset="0"/>
              </a:defRPr>
            </a:lvl1pPr>
            <a:lvl2pPr marL="742950" indent="-285750">
              <a:spcBef>
                <a:spcPts val="800"/>
              </a:spcBef>
              <a:buClr>
                <a:schemeClr val="bg2"/>
              </a:buClr>
              <a:buFont typeface="Arial Nova Cond" panose="020B0506020202020204" pitchFamily="34" charset="0"/>
              <a:buChar char="–"/>
              <a:defRPr>
                <a:solidFill>
                  <a:schemeClr val="tx1"/>
                </a:solidFill>
                <a:latin typeface="Arial Nova Cond" panose="020B0506020202020204" pitchFamily="34" charset="0"/>
              </a:defRPr>
            </a:lvl2pPr>
            <a:lvl3pPr marL="1143000" indent="-228600">
              <a:lnSpc>
                <a:spcPct val="90000"/>
              </a:lnSpc>
              <a:spcBef>
                <a:spcPts val="800"/>
              </a:spcBef>
              <a:buClr>
                <a:schemeClr val="bg2"/>
              </a:buClr>
              <a:buFont typeface="Courier New" panose="02070309020205020404" pitchFamily="49" charset="0"/>
              <a:buChar char="o"/>
              <a:defRPr>
                <a:solidFill>
                  <a:schemeClr val="tx1"/>
                </a:solidFill>
                <a:latin typeface="Arial Nova Cond" panose="020B0506020202020204" pitchFamily="34" charset="0"/>
              </a:defRPr>
            </a:lvl3pPr>
            <a:lvl4pPr marL="1600200" indent="-228600">
              <a:lnSpc>
                <a:spcPct val="90000"/>
              </a:lnSpc>
              <a:spcBef>
                <a:spcPts val="800"/>
              </a:spcBef>
              <a:buClr>
                <a:schemeClr val="bg2"/>
              </a:buClr>
              <a:buFont typeface="Wingdings" panose="05000000000000000000" pitchFamily="2" charset="2"/>
              <a:buChar char="§"/>
              <a:defRPr>
                <a:solidFill>
                  <a:schemeClr val="tx1"/>
                </a:solidFill>
                <a:latin typeface="Arial Nova Cond" panose="020B0506020202020204" pitchFamily="34" charset="0"/>
              </a:defRPr>
            </a:lvl4pPr>
            <a:lvl5pPr marL="2057400" indent="-228600">
              <a:lnSpc>
                <a:spcPct val="90000"/>
              </a:lnSpc>
              <a:spcBef>
                <a:spcPts val="538"/>
              </a:spcBef>
              <a:buClr>
                <a:srgbClr val="006298"/>
              </a:buClr>
              <a:buFont typeface="Arial" panose="020B0604020202020204" pitchFamily="34" charset="0"/>
              <a:buChar char="•"/>
              <a:defRPr>
                <a:solidFill>
                  <a:schemeClr val="tx1"/>
                </a:solidFill>
                <a:latin typeface="Arial Nova Cond" panose="020B0506020202020204" pitchFamily="34" charset="0"/>
              </a:defRPr>
            </a:lvl5pPr>
            <a:lvl6pPr marL="25146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6pPr>
            <a:lvl7pPr marL="29718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7pPr>
            <a:lvl8pPr marL="34290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8pPr>
            <a:lvl9pPr marL="3886200" indent="-228600" eaLnBrk="0" fontAlgn="base" hangingPunct="0">
              <a:lnSpc>
                <a:spcPct val="90000"/>
              </a:lnSpc>
              <a:spcBef>
                <a:spcPts val="538"/>
              </a:spcBef>
              <a:spcAft>
                <a:spcPct val="0"/>
              </a:spcAft>
              <a:buClr>
                <a:srgbClr val="006298"/>
              </a:buClr>
              <a:buFont typeface="Arial" panose="020B0604020202020204" pitchFamily="34" charset="0"/>
              <a:buChar char="•"/>
              <a:defRPr>
                <a:solidFill>
                  <a:schemeClr val="tx1"/>
                </a:solidFill>
                <a:latin typeface="Arial Nova Cond" panose="020B0506020202020204" pitchFamily="34" charset="0"/>
              </a:defRPr>
            </a:lvl9pPr>
          </a:lstStyle>
          <a:p>
            <a:pPr defTabSz="685800" fontAlgn="base">
              <a:spcBef>
                <a:spcPct val="50000"/>
              </a:spcBef>
              <a:spcAft>
                <a:spcPct val="0"/>
              </a:spcAft>
              <a:buClrTx/>
              <a:buNone/>
            </a:pPr>
            <a:r>
              <a:rPr lang="en-GB" altLang="it-IT" sz="750" b="1">
                <a:solidFill>
                  <a:srgbClr val="474C55"/>
                </a:solidFill>
              </a:rPr>
              <a:t>logAMH</a:t>
            </a:r>
            <a:r>
              <a:rPr lang="en-GB" altLang="it-IT" sz="750" b="1" i="1">
                <a:solidFill>
                  <a:srgbClr val="474C55"/>
                </a:solidFill>
              </a:rPr>
              <a:t>  = </a:t>
            </a:r>
            <a:r>
              <a:rPr lang="en-GB" altLang="it-IT" sz="750" b="1">
                <a:solidFill>
                  <a:srgbClr val="474C55"/>
                </a:solidFill>
              </a:rPr>
              <a:t>1,0547  + 0,0546 age  -0,0015 age</a:t>
            </a:r>
            <a:r>
              <a:rPr lang="en-GB" altLang="it-IT" sz="750" b="1" baseline="30000">
                <a:solidFill>
                  <a:srgbClr val="474C55"/>
                </a:solidFill>
              </a:rPr>
              <a:t>2</a:t>
            </a:r>
            <a:r>
              <a:rPr lang="it-IT" altLang="it-IT" sz="750" b="1">
                <a:solidFill>
                  <a:srgbClr val="474C55"/>
                </a:solidFill>
              </a:rPr>
              <a:t> </a:t>
            </a:r>
          </a:p>
        </p:txBody>
      </p:sp>
      <p:pic>
        <p:nvPicPr>
          <p:cNvPr id="115720" name="Picture 308">
            <a:extLst>
              <a:ext uri="{FF2B5EF4-FFF2-40B4-BE49-F238E27FC236}">
                <a16:creationId xmlns:a16="http://schemas.microsoft.com/office/drawing/2014/main" id="{329EB7C6-ECA0-2998-035A-79314975E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86" r="1437" b="3"/>
          <a:stretch>
            <a:fillRect/>
          </a:stretch>
        </p:blipFill>
        <p:spPr bwMode="auto">
          <a:xfrm>
            <a:off x="6016229" y="2922985"/>
            <a:ext cx="2702719" cy="157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TextBox 309">
            <a:extLst>
              <a:ext uri="{FF2B5EF4-FFF2-40B4-BE49-F238E27FC236}">
                <a16:creationId xmlns:a16="http://schemas.microsoft.com/office/drawing/2014/main" id="{0470EC74-419B-4B7E-3C63-4E5152690BB9}"/>
              </a:ext>
            </a:extLst>
          </p:cNvPr>
          <p:cNvSpPr txBox="1">
            <a:spLocks noChangeArrowheads="1"/>
          </p:cNvSpPr>
          <p:nvPr/>
        </p:nvSpPr>
        <p:spPr bwMode="auto">
          <a:xfrm>
            <a:off x="2624138" y="4518422"/>
            <a:ext cx="34382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ts val="281"/>
              </a:spcBef>
              <a:spcAft>
                <a:spcPts val="300"/>
              </a:spcAft>
              <a:buClr>
                <a:srgbClr val="EA1C2C"/>
              </a:buClr>
            </a:pPr>
            <a:r>
              <a:rPr lang="ru-RU" altLang="en-US" sz="1200" dirty="0">
                <a:solidFill>
                  <a:srgbClr val="474C55"/>
                </a:solidFill>
                <a:latin typeface="Arial Nova Cond" panose="020B0506020202020204" pitchFamily="34" charset="0"/>
              </a:rPr>
              <a:t>Число фолликулов уменьшается с возрастом</a:t>
            </a:r>
            <a:endParaRPr lang="en-US" altLang="en-US" sz="1200" dirty="0">
              <a:solidFill>
                <a:srgbClr val="474C55"/>
              </a:solidFill>
              <a:latin typeface="Arial Nova Cond" panose="020B0506020202020204" pitchFamily="34" charset="0"/>
            </a:endParaRPr>
          </a:p>
        </p:txBody>
      </p:sp>
      <p:sp>
        <p:nvSpPr>
          <p:cNvPr id="115722" name="Rectangle 310">
            <a:extLst>
              <a:ext uri="{FF2B5EF4-FFF2-40B4-BE49-F238E27FC236}">
                <a16:creationId xmlns:a16="http://schemas.microsoft.com/office/drawing/2014/main" id="{68C95499-239B-8E69-D83B-27E498F74AE7}"/>
              </a:ext>
            </a:extLst>
          </p:cNvPr>
          <p:cNvSpPr>
            <a:spLocks noChangeArrowheads="1"/>
          </p:cNvSpPr>
          <p:nvPr/>
        </p:nvSpPr>
        <p:spPr bwMode="auto">
          <a:xfrm>
            <a:off x="2545556" y="4682729"/>
            <a:ext cx="5429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ts val="281"/>
              </a:spcBef>
              <a:spcAft>
                <a:spcPts val="300"/>
              </a:spcAft>
              <a:buClr>
                <a:srgbClr val="EA1C2C"/>
              </a:buClr>
            </a:pPr>
            <a:r>
              <a:rPr lang="ru-RU" altLang="en-US" sz="1200" dirty="0">
                <a:solidFill>
                  <a:srgbClr val="474C55"/>
                </a:solidFill>
                <a:latin typeface="Arial Nova Cond" panose="020B0506020202020204" pitchFamily="34" charset="0"/>
              </a:rPr>
              <a:t>Аналогично понижается уровень АМГ в связи с уменьшением фоллиулярного пула</a:t>
            </a:r>
            <a:endParaRPr lang="en-US" altLang="en-US" sz="1200" dirty="0">
              <a:solidFill>
                <a:srgbClr val="474C55"/>
              </a:solidFill>
              <a:latin typeface="Arial Nova Cond" panose="020B0506020202020204" pitchFamily="34" charset="0"/>
            </a:endParaRPr>
          </a:p>
        </p:txBody>
      </p:sp>
      <p:sp>
        <p:nvSpPr>
          <p:cNvPr id="3" name="Rectangle 310">
            <a:extLst>
              <a:ext uri="{FF2B5EF4-FFF2-40B4-BE49-F238E27FC236}">
                <a16:creationId xmlns:a16="http://schemas.microsoft.com/office/drawing/2014/main" id="{58369FF8-21FD-2D0A-FD38-2F8C3D31426B}"/>
              </a:ext>
            </a:extLst>
          </p:cNvPr>
          <p:cNvSpPr>
            <a:spLocks noChangeArrowheads="1"/>
          </p:cNvSpPr>
          <p:nvPr/>
        </p:nvSpPr>
        <p:spPr bwMode="auto">
          <a:xfrm>
            <a:off x="2545556" y="4882753"/>
            <a:ext cx="5429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ts val="281"/>
              </a:spcBef>
              <a:spcAft>
                <a:spcPts val="300"/>
              </a:spcAft>
              <a:buClr>
                <a:srgbClr val="EA1C2C"/>
              </a:buClr>
            </a:pPr>
            <a:r>
              <a:rPr lang="ru-RU" altLang="en-US" sz="1200" dirty="0">
                <a:solidFill>
                  <a:srgbClr val="474C55"/>
                </a:solidFill>
                <a:latin typeface="Arial Nova Cond" panose="020B0506020202020204" pitchFamily="34" charset="0"/>
              </a:rPr>
              <a:t>Скорость снижения АМГ специфична для каждой женщины</a:t>
            </a:r>
            <a:endParaRPr lang="en-US" altLang="en-US" sz="1200" dirty="0">
              <a:solidFill>
                <a:srgbClr val="474C55"/>
              </a:solidFill>
              <a:latin typeface="Arial Nova Cond" panose="020B0506020202020204" pitchFamily="34" charset="0"/>
            </a:endParaRPr>
          </a:p>
        </p:txBody>
      </p:sp>
    </p:spTree>
    <p:extLst>
      <p:ext uri="{BB962C8B-B14F-4D97-AF65-F5344CB8AC3E}">
        <p14:creationId xmlns:p14="http://schemas.microsoft.com/office/powerpoint/2010/main" val="50732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4">
            <a:extLst>
              <a:ext uri="{FF2B5EF4-FFF2-40B4-BE49-F238E27FC236}">
                <a16:creationId xmlns:a16="http://schemas.microsoft.com/office/drawing/2014/main" id="{7C57779B-C7BA-9582-8F7D-DED6C2F2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4548" b="50000"/>
          <a:stretch>
            <a:fillRect/>
          </a:stretch>
        </p:blipFill>
        <p:spPr bwMode="auto">
          <a:xfrm>
            <a:off x="1115616" y="1427560"/>
            <a:ext cx="2899172" cy="297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a:extLst>
              <a:ext uri="{FF2B5EF4-FFF2-40B4-BE49-F238E27FC236}">
                <a16:creationId xmlns:a16="http://schemas.microsoft.com/office/drawing/2014/main" id="{73AAD7CD-3DA5-41AA-AF36-464D1A748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4015979" y="1276350"/>
            <a:ext cx="406598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2C918DC4-42FC-C081-1EC6-F3332866013F}"/>
              </a:ext>
            </a:extLst>
          </p:cNvPr>
          <p:cNvGrpSpPr>
            <a:grpSpLocks/>
          </p:cNvGrpSpPr>
          <p:nvPr/>
        </p:nvGrpSpPr>
        <p:grpSpPr bwMode="auto">
          <a:xfrm>
            <a:off x="1975248" y="2312194"/>
            <a:ext cx="614271" cy="431006"/>
            <a:chOff x="5123482" y="4079837"/>
            <a:chExt cx="1091049" cy="573774"/>
          </a:xfrm>
        </p:grpSpPr>
        <p:sp>
          <p:nvSpPr>
            <p:cNvPr id="13" name="Oval 12">
              <a:extLst>
                <a:ext uri="{FF2B5EF4-FFF2-40B4-BE49-F238E27FC236}">
                  <a16:creationId xmlns:a16="http://schemas.microsoft.com/office/drawing/2014/main" id="{8AC10A10-364E-C470-23F4-DD7B282109D6}"/>
                </a:ext>
              </a:extLst>
            </p:cNvPr>
            <p:cNvSpPr/>
            <p:nvPr/>
          </p:nvSpPr>
          <p:spPr>
            <a:xfrm>
              <a:off x="6022251" y="4510960"/>
              <a:ext cx="143803" cy="1426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27" eaLnBrk="0" fontAlgn="base" hangingPunct="0">
                <a:spcBef>
                  <a:spcPct val="0"/>
                </a:spcBef>
                <a:spcAft>
                  <a:spcPct val="0"/>
                </a:spcAft>
                <a:defRPr/>
              </a:pPr>
              <a:endParaRPr lang="en-GB" sz="1950">
                <a:solidFill>
                  <a:srgbClr val="FF0000"/>
                </a:solidFill>
                <a:latin typeface="Arial Nova Cond"/>
              </a:endParaRPr>
            </a:p>
          </p:txBody>
        </p:sp>
        <p:sp>
          <p:nvSpPr>
            <p:cNvPr id="152599" name="TextBox 7">
              <a:extLst>
                <a:ext uri="{FF2B5EF4-FFF2-40B4-BE49-F238E27FC236}">
                  <a16:creationId xmlns:a16="http://schemas.microsoft.com/office/drawing/2014/main" id="{C253492B-76D1-0CE6-6388-0647FC1CBFC9}"/>
                </a:ext>
              </a:extLst>
            </p:cNvPr>
            <p:cNvSpPr txBox="1">
              <a:spLocks noChangeArrowheads="1"/>
            </p:cNvSpPr>
            <p:nvPr/>
          </p:nvSpPr>
          <p:spPr bwMode="auto">
            <a:xfrm>
              <a:off x="5123482" y="4079837"/>
              <a:ext cx="1091049" cy="43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GB" altLang="en-US" sz="1500" b="1">
                  <a:solidFill>
                    <a:srgbClr val="FF0000"/>
                  </a:solidFill>
                  <a:latin typeface="Arial Narrow" panose="020B0606020202030204" pitchFamily="34" charset="0"/>
                  <a:ea typeface="MS PGothic" panose="020B0600070205080204" pitchFamily="34" charset="-128"/>
                </a:rPr>
                <a:t>Laura</a:t>
              </a:r>
            </a:p>
          </p:txBody>
        </p:sp>
      </p:grpSp>
      <p:grpSp>
        <p:nvGrpSpPr>
          <p:cNvPr id="15" name="Group 14">
            <a:extLst>
              <a:ext uri="{FF2B5EF4-FFF2-40B4-BE49-F238E27FC236}">
                <a16:creationId xmlns:a16="http://schemas.microsoft.com/office/drawing/2014/main" id="{E4553E88-21BB-341F-39EB-EAE8F65009F3}"/>
              </a:ext>
            </a:extLst>
          </p:cNvPr>
          <p:cNvGrpSpPr>
            <a:grpSpLocks/>
          </p:cNvGrpSpPr>
          <p:nvPr/>
        </p:nvGrpSpPr>
        <p:grpSpPr bwMode="auto">
          <a:xfrm>
            <a:off x="2033587" y="1085850"/>
            <a:ext cx="545342" cy="553641"/>
            <a:chOff x="5225636" y="2536059"/>
            <a:chExt cx="970151" cy="735977"/>
          </a:xfrm>
        </p:grpSpPr>
        <p:sp>
          <p:nvSpPr>
            <p:cNvPr id="16" name="Oval 15">
              <a:extLst>
                <a:ext uri="{FF2B5EF4-FFF2-40B4-BE49-F238E27FC236}">
                  <a16:creationId xmlns:a16="http://schemas.microsoft.com/office/drawing/2014/main" id="{C3DC8357-E999-3CF7-B35A-4373CC8E7B30}"/>
                </a:ext>
              </a:extLst>
            </p:cNvPr>
            <p:cNvSpPr/>
            <p:nvPr/>
          </p:nvSpPr>
          <p:spPr bwMode="auto">
            <a:xfrm>
              <a:off x="6022040" y="3128006"/>
              <a:ext cx="144031" cy="14403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27" eaLnBrk="0" fontAlgn="base" hangingPunct="0">
                <a:spcBef>
                  <a:spcPct val="0"/>
                </a:spcBef>
                <a:spcAft>
                  <a:spcPct val="0"/>
                </a:spcAft>
                <a:defRPr/>
              </a:pPr>
              <a:endParaRPr lang="en-GB" sz="1950">
                <a:solidFill>
                  <a:srgbClr val="FF0000"/>
                </a:solidFill>
                <a:latin typeface="Arial Nova Cond"/>
              </a:endParaRPr>
            </a:p>
          </p:txBody>
        </p:sp>
        <p:sp>
          <p:nvSpPr>
            <p:cNvPr id="57365" name="TextBox 13">
              <a:extLst>
                <a:ext uri="{FF2B5EF4-FFF2-40B4-BE49-F238E27FC236}">
                  <a16:creationId xmlns:a16="http://schemas.microsoft.com/office/drawing/2014/main" id="{D2B8E551-FEE4-9979-0E62-DE9C1A8A7D36}"/>
                </a:ext>
              </a:extLst>
            </p:cNvPr>
            <p:cNvSpPr txBox="1">
              <a:spLocks noChangeArrowheads="1"/>
            </p:cNvSpPr>
            <p:nvPr/>
          </p:nvSpPr>
          <p:spPr bwMode="auto">
            <a:xfrm>
              <a:off x="5225636" y="2536059"/>
              <a:ext cx="970151" cy="429596"/>
            </a:xfrm>
            <a:prstGeom prst="rect">
              <a:avLst/>
            </a:prstGeom>
            <a:noFill/>
            <a:ln>
              <a:noFill/>
            </a:ln>
          </p:spPr>
          <p:txBody>
            <a:bodyPr wrap="none">
              <a:spAutoFit/>
            </a:bodyPr>
            <a:lstStyle>
              <a:lvl1pPr eaLnBrk="0" hangingPunct="0">
                <a:defRPr sz="2100">
                  <a:solidFill>
                    <a:schemeClr val="tx1"/>
                  </a:solidFill>
                  <a:latin typeface="Arial Narrow" pitchFamily="34" charset="0"/>
                  <a:ea typeface="ＭＳ Ｐゴシック" charset="-128"/>
                </a:defRPr>
              </a:lvl1pPr>
              <a:lvl2pPr marL="742950" indent="-285750" eaLnBrk="0" hangingPunct="0">
                <a:defRPr sz="2100">
                  <a:solidFill>
                    <a:schemeClr val="tx1"/>
                  </a:solidFill>
                  <a:latin typeface="Arial Narrow" pitchFamily="34" charset="0"/>
                  <a:ea typeface="ＭＳ Ｐゴシック" charset="-128"/>
                </a:defRPr>
              </a:lvl2pPr>
              <a:lvl3pPr marL="1143000" indent="-228600" eaLnBrk="0" hangingPunct="0">
                <a:defRPr sz="2100">
                  <a:solidFill>
                    <a:schemeClr val="tx1"/>
                  </a:solidFill>
                  <a:latin typeface="Arial Narrow" pitchFamily="34" charset="0"/>
                  <a:ea typeface="ＭＳ Ｐゴシック" charset="-128"/>
                </a:defRPr>
              </a:lvl3pPr>
              <a:lvl4pPr marL="1600200" indent="-228600" eaLnBrk="0" hangingPunct="0">
                <a:defRPr sz="2100">
                  <a:solidFill>
                    <a:schemeClr val="tx1"/>
                  </a:solidFill>
                  <a:latin typeface="Arial Narrow" pitchFamily="34" charset="0"/>
                  <a:ea typeface="ＭＳ Ｐゴシック" charset="-128"/>
                </a:defRPr>
              </a:lvl4pPr>
              <a:lvl5pPr marL="2057400" indent="-228600" eaLnBrk="0" hangingPunct="0">
                <a:defRPr sz="2100">
                  <a:solidFill>
                    <a:schemeClr val="tx1"/>
                  </a:solidFill>
                  <a:latin typeface="Arial Narrow" pitchFamily="34" charset="0"/>
                  <a:ea typeface="ＭＳ Ｐゴシック" charset="-128"/>
                </a:defRPr>
              </a:lvl5pPr>
              <a:lvl6pPr marL="25146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6pPr>
              <a:lvl7pPr marL="29718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7pPr>
              <a:lvl8pPr marL="34290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8pPr>
              <a:lvl9pPr marL="38862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9pPr>
            </a:lstStyle>
            <a:p>
              <a:pPr defTabSz="685800" eaLnBrk="1" fontAlgn="base" hangingPunct="1">
                <a:spcBef>
                  <a:spcPct val="0"/>
                </a:spcBef>
                <a:spcAft>
                  <a:spcPct val="0"/>
                </a:spcAft>
                <a:defRPr/>
              </a:pPr>
              <a:r>
                <a:rPr lang="en-GB" altLang="en-US" sz="1500" b="1" dirty="0">
                  <a:solidFill>
                    <a:srgbClr val="000000">
                      <a:lumMod val="60000"/>
                      <a:lumOff val="40000"/>
                    </a:srgbClr>
                  </a:solidFill>
                </a:rPr>
                <a:t>Jane</a:t>
              </a:r>
            </a:p>
          </p:txBody>
        </p:sp>
      </p:grpSp>
      <p:grpSp>
        <p:nvGrpSpPr>
          <p:cNvPr id="18" name="Group 17">
            <a:extLst>
              <a:ext uri="{FF2B5EF4-FFF2-40B4-BE49-F238E27FC236}">
                <a16:creationId xmlns:a16="http://schemas.microsoft.com/office/drawing/2014/main" id="{68034B2B-DDCC-AB6F-523F-5DC36B5958F6}"/>
              </a:ext>
            </a:extLst>
          </p:cNvPr>
          <p:cNvGrpSpPr>
            <a:grpSpLocks/>
          </p:cNvGrpSpPr>
          <p:nvPr/>
        </p:nvGrpSpPr>
        <p:grpSpPr bwMode="auto">
          <a:xfrm>
            <a:off x="2050257" y="1714500"/>
            <a:ext cx="553357" cy="496491"/>
            <a:chOff x="4042903" y="2664517"/>
            <a:chExt cx="984366" cy="662455"/>
          </a:xfrm>
        </p:grpSpPr>
        <p:sp>
          <p:nvSpPr>
            <p:cNvPr id="19" name="Oval 18">
              <a:extLst>
                <a:ext uri="{FF2B5EF4-FFF2-40B4-BE49-F238E27FC236}">
                  <a16:creationId xmlns:a16="http://schemas.microsoft.com/office/drawing/2014/main" id="{18ACDD50-8C70-5119-053F-F3C469136ED9}"/>
                </a:ext>
              </a:extLst>
            </p:cNvPr>
            <p:cNvSpPr/>
            <p:nvPr/>
          </p:nvSpPr>
          <p:spPr>
            <a:xfrm>
              <a:off x="4809620" y="3183996"/>
              <a:ext cx="144024" cy="142976"/>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27" eaLnBrk="0" fontAlgn="base" hangingPunct="0">
                <a:spcBef>
                  <a:spcPct val="0"/>
                </a:spcBef>
                <a:spcAft>
                  <a:spcPct val="0"/>
                </a:spcAft>
                <a:defRPr/>
              </a:pPr>
              <a:endParaRPr lang="en-GB" sz="1950">
                <a:solidFill>
                  <a:srgbClr val="006298">
                    <a:lumMod val="75000"/>
                  </a:srgbClr>
                </a:solidFill>
                <a:latin typeface="Arial Nova Cond"/>
              </a:endParaRPr>
            </a:p>
          </p:txBody>
        </p:sp>
        <p:sp>
          <p:nvSpPr>
            <p:cNvPr id="57363" name="TextBox 14">
              <a:extLst>
                <a:ext uri="{FF2B5EF4-FFF2-40B4-BE49-F238E27FC236}">
                  <a16:creationId xmlns:a16="http://schemas.microsoft.com/office/drawing/2014/main" id="{203DA63F-B443-1309-D867-B4687ABB0733}"/>
                </a:ext>
              </a:extLst>
            </p:cNvPr>
            <p:cNvSpPr txBox="1">
              <a:spLocks noChangeArrowheads="1"/>
            </p:cNvSpPr>
            <p:nvPr/>
          </p:nvSpPr>
          <p:spPr bwMode="auto">
            <a:xfrm>
              <a:off x="4042903" y="2664517"/>
              <a:ext cx="984366" cy="431191"/>
            </a:xfrm>
            <a:prstGeom prst="rect">
              <a:avLst/>
            </a:prstGeom>
            <a:noFill/>
            <a:ln>
              <a:noFill/>
            </a:ln>
          </p:spPr>
          <p:txBody>
            <a:bodyPr wrap="none">
              <a:spAutoFit/>
            </a:bodyPr>
            <a:lstStyle>
              <a:lvl1pPr eaLnBrk="0" hangingPunct="0">
                <a:defRPr sz="2100">
                  <a:solidFill>
                    <a:schemeClr val="tx1"/>
                  </a:solidFill>
                  <a:latin typeface="Arial Narrow" pitchFamily="34" charset="0"/>
                  <a:ea typeface="ＭＳ Ｐゴシック" charset="-128"/>
                </a:defRPr>
              </a:lvl1pPr>
              <a:lvl2pPr marL="742950" indent="-285750" eaLnBrk="0" hangingPunct="0">
                <a:defRPr sz="2100">
                  <a:solidFill>
                    <a:schemeClr val="tx1"/>
                  </a:solidFill>
                  <a:latin typeface="Arial Narrow" pitchFamily="34" charset="0"/>
                  <a:ea typeface="ＭＳ Ｐゴシック" charset="-128"/>
                </a:defRPr>
              </a:lvl2pPr>
              <a:lvl3pPr marL="1143000" indent="-228600" eaLnBrk="0" hangingPunct="0">
                <a:defRPr sz="2100">
                  <a:solidFill>
                    <a:schemeClr val="tx1"/>
                  </a:solidFill>
                  <a:latin typeface="Arial Narrow" pitchFamily="34" charset="0"/>
                  <a:ea typeface="ＭＳ Ｐゴシック" charset="-128"/>
                </a:defRPr>
              </a:lvl3pPr>
              <a:lvl4pPr marL="1600200" indent="-228600" eaLnBrk="0" hangingPunct="0">
                <a:defRPr sz="2100">
                  <a:solidFill>
                    <a:schemeClr val="tx1"/>
                  </a:solidFill>
                  <a:latin typeface="Arial Narrow" pitchFamily="34" charset="0"/>
                  <a:ea typeface="ＭＳ Ｐゴシック" charset="-128"/>
                </a:defRPr>
              </a:lvl4pPr>
              <a:lvl5pPr marL="2057400" indent="-228600" eaLnBrk="0" hangingPunct="0">
                <a:defRPr sz="2100">
                  <a:solidFill>
                    <a:schemeClr val="tx1"/>
                  </a:solidFill>
                  <a:latin typeface="Arial Narrow" pitchFamily="34" charset="0"/>
                  <a:ea typeface="ＭＳ Ｐゴシック" charset="-128"/>
                </a:defRPr>
              </a:lvl5pPr>
              <a:lvl6pPr marL="25146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6pPr>
              <a:lvl7pPr marL="29718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7pPr>
              <a:lvl8pPr marL="34290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8pPr>
              <a:lvl9pPr marL="38862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9pPr>
            </a:lstStyle>
            <a:p>
              <a:pPr defTabSz="685800" eaLnBrk="1" fontAlgn="base" hangingPunct="1">
                <a:spcBef>
                  <a:spcPct val="0"/>
                </a:spcBef>
                <a:spcAft>
                  <a:spcPct val="0"/>
                </a:spcAft>
                <a:defRPr/>
              </a:pPr>
              <a:r>
                <a:rPr lang="en-GB" altLang="en-US" sz="1500" b="1" dirty="0">
                  <a:solidFill>
                    <a:srgbClr val="006298">
                      <a:lumMod val="75000"/>
                    </a:srgbClr>
                  </a:solidFill>
                </a:rPr>
                <a:t>Mary</a:t>
              </a:r>
            </a:p>
          </p:txBody>
        </p:sp>
      </p:grpSp>
      <p:grpSp>
        <p:nvGrpSpPr>
          <p:cNvPr id="21" name="Group 20">
            <a:extLst>
              <a:ext uri="{FF2B5EF4-FFF2-40B4-BE49-F238E27FC236}">
                <a16:creationId xmlns:a16="http://schemas.microsoft.com/office/drawing/2014/main" id="{60EC63EE-4134-452A-099E-7965F089CE11}"/>
              </a:ext>
            </a:extLst>
          </p:cNvPr>
          <p:cNvGrpSpPr>
            <a:grpSpLocks/>
          </p:cNvGrpSpPr>
          <p:nvPr/>
        </p:nvGrpSpPr>
        <p:grpSpPr bwMode="auto">
          <a:xfrm>
            <a:off x="5643565" y="1151335"/>
            <a:ext cx="553357" cy="563165"/>
            <a:chOff x="4627694" y="2641800"/>
            <a:chExt cx="984663" cy="751857"/>
          </a:xfrm>
        </p:grpSpPr>
        <p:sp>
          <p:nvSpPr>
            <p:cNvPr id="22" name="Oval 21">
              <a:extLst>
                <a:ext uri="{FF2B5EF4-FFF2-40B4-BE49-F238E27FC236}">
                  <a16:creationId xmlns:a16="http://schemas.microsoft.com/office/drawing/2014/main" id="{0EF9B065-7635-779E-1CF6-65C3BDAA669A}"/>
                </a:ext>
              </a:extLst>
            </p:cNvPr>
            <p:cNvSpPr/>
            <p:nvPr/>
          </p:nvSpPr>
          <p:spPr>
            <a:xfrm>
              <a:off x="4864982" y="3250597"/>
              <a:ext cx="144068" cy="14306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27" eaLnBrk="0" fontAlgn="base" hangingPunct="0">
                <a:spcBef>
                  <a:spcPct val="0"/>
                </a:spcBef>
                <a:spcAft>
                  <a:spcPct val="0"/>
                </a:spcAft>
                <a:defRPr/>
              </a:pPr>
              <a:endParaRPr lang="en-GB" sz="1950">
                <a:solidFill>
                  <a:srgbClr val="00B050"/>
                </a:solidFill>
                <a:latin typeface="Arial Nova Cond"/>
              </a:endParaRPr>
            </a:p>
          </p:txBody>
        </p:sp>
        <p:sp>
          <p:nvSpPr>
            <p:cNvPr id="57361" name="TextBox 14">
              <a:extLst>
                <a:ext uri="{FF2B5EF4-FFF2-40B4-BE49-F238E27FC236}">
                  <a16:creationId xmlns:a16="http://schemas.microsoft.com/office/drawing/2014/main" id="{01D20053-F4CE-0AB7-9EAC-20AA35752AA6}"/>
                </a:ext>
              </a:extLst>
            </p:cNvPr>
            <p:cNvSpPr txBox="1">
              <a:spLocks noChangeArrowheads="1"/>
            </p:cNvSpPr>
            <p:nvPr/>
          </p:nvSpPr>
          <p:spPr bwMode="auto">
            <a:xfrm>
              <a:off x="4627694" y="2641800"/>
              <a:ext cx="984663" cy="431443"/>
            </a:xfrm>
            <a:prstGeom prst="rect">
              <a:avLst/>
            </a:prstGeom>
            <a:noFill/>
            <a:ln>
              <a:noFill/>
            </a:ln>
          </p:spPr>
          <p:txBody>
            <a:bodyPr wrap="none">
              <a:spAutoFit/>
            </a:bodyPr>
            <a:lstStyle>
              <a:lvl1pPr eaLnBrk="0" hangingPunct="0">
                <a:defRPr sz="2100">
                  <a:solidFill>
                    <a:schemeClr val="tx1"/>
                  </a:solidFill>
                  <a:latin typeface="Arial Narrow" pitchFamily="34" charset="0"/>
                  <a:ea typeface="ＭＳ Ｐゴシック" charset="-128"/>
                </a:defRPr>
              </a:lvl1pPr>
              <a:lvl2pPr marL="742950" indent="-285750" eaLnBrk="0" hangingPunct="0">
                <a:defRPr sz="2100">
                  <a:solidFill>
                    <a:schemeClr val="tx1"/>
                  </a:solidFill>
                  <a:latin typeface="Arial Narrow" pitchFamily="34" charset="0"/>
                  <a:ea typeface="ＭＳ Ｐゴシック" charset="-128"/>
                </a:defRPr>
              </a:lvl2pPr>
              <a:lvl3pPr marL="1143000" indent="-228600" eaLnBrk="0" hangingPunct="0">
                <a:defRPr sz="2100">
                  <a:solidFill>
                    <a:schemeClr val="tx1"/>
                  </a:solidFill>
                  <a:latin typeface="Arial Narrow" pitchFamily="34" charset="0"/>
                  <a:ea typeface="ＭＳ Ｐゴシック" charset="-128"/>
                </a:defRPr>
              </a:lvl3pPr>
              <a:lvl4pPr marL="1600200" indent="-228600" eaLnBrk="0" hangingPunct="0">
                <a:defRPr sz="2100">
                  <a:solidFill>
                    <a:schemeClr val="tx1"/>
                  </a:solidFill>
                  <a:latin typeface="Arial Narrow" pitchFamily="34" charset="0"/>
                  <a:ea typeface="ＭＳ Ｐゴシック" charset="-128"/>
                </a:defRPr>
              </a:lvl4pPr>
              <a:lvl5pPr marL="2057400" indent="-228600" eaLnBrk="0" hangingPunct="0">
                <a:defRPr sz="2100">
                  <a:solidFill>
                    <a:schemeClr val="tx1"/>
                  </a:solidFill>
                  <a:latin typeface="Arial Narrow" pitchFamily="34" charset="0"/>
                  <a:ea typeface="ＭＳ Ｐゴシック" charset="-128"/>
                </a:defRPr>
              </a:lvl5pPr>
              <a:lvl6pPr marL="25146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6pPr>
              <a:lvl7pPr marL="29718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7pPr>
              <a:lvl8pPr marL="34290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8pPr>
              <a:lvl9pPr marL="38862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9pPr>
            </a:lstStyle>
            <a:p>
              <a:pPr defTabSz="685800" eaLnBrk="1" fontAlgn="base" hangingPunct="1">
                <a:spcBef>
                  <a:spcPct val="0"/>
                </a:spcBef>
                <a:spcAft>
                  <a:spcPct val="0"/>
                </a:spcAft>
                <a:defRPr/>
              </a:pPr>
              <a:r>
                <a:rPr lang="en-GB" altLang="en-US" sz="1500" b="1" dirty="0">
                  <a:solidFill>
                    <a:srgbClr val="006298">
                      <a:lumMod val="75000"/>
                    </a:srgbClr>
                  </a:solidFill>
                </a:rPr>
                <a:t>Mary</a:t>
              </a:r>
            </a:p>
          </p:txBody>
        </p:sp>
      </p:grpSp>
      <p:grpSp>
        <p:nvGrpSpPr>
          <p:cNvPr id="24" name="Group 23">
            <a:extLst>
              <a:ext uri="{FF2B5EF4-FFF2-40B4-BE49-F238E27FC236}">
                <a16:creationId xmlns:a16="http://schemas.microsoft.com/office/drawing/2014/main" id="{3962BDBA-7833-4F7E-B092-C2BDD7BD6ED7}"/>
              </a:ext>
            </a:extLst>
          </p:cNvPr>
          <p:cNvGrpSpPr>
            <a:grpSpLocks/>
          </p:cNvGrpSpPr>
          <p:nvPr/>
        </p:nvGrpSpPr>
        <p:grpSpPr bwMode="auto">
          <a:xfrm>
            <a:off x="5043487" y="1116807"/>
            <a:ext cx="614271" cy="431006"/>
            <a:chOff x="5123482" y="4079837"/>
            <a:chExt cx="1091047" cy="573774"/>
          </a:xfrm>
        </p:grpSpPr>
        <p:sp>
          <p:nvSpPr>
            <p:cNvPr id="25" name="Oval 24">
              <a:extLst>
                <a:ext uri="{FF2B5EF4-FFF2-40B4-BE49-F238E27FC236}">
                  <a16:creationId xmlns:a16="http://schemas.microsoft.com/office/drawing/2014/main" id="{9B6B7668-07CB-112A-3EB4-7CEFF66143CF}"/>
                </a:ext>
              </a:extLst>
            </p:cNvPr>
            <p:cNvSpPr/>
            <p:nvPr/>
          </p:nvSpPr>
          <p:spPr>
            <a:xfrm>
              <a:off x="6022251" y="4510960"/>
              <a:ext cx="143803" cy="1426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27" eaLnBrk="0" fontAlgn="base" hangingPunct="0">
                <a:spcBef>
                  <a:spcPct val="0"/>
                </a:spcBef>
                <a:spcAft>
                  <a:spcPct val="0"/>
                </a:spcAft>
                <a:defRPr/>
              </a:pPr>
              <a:endParaRPr lang="en-GB" sz="1950">
                <a:solidFill>
                  <a:srgbClr val="FF0000"/>
                </a:solidFill>
                <a:latin typeface="Arial Nova Cond"/>
              </a:endParaRPr>
            </a:p>
          </p:txBody>
        </p:sp>
        <p:sp>
          <p:nvSpPr>
            <p:cNvPr id="152591" name="TextBox 7">
              <a:extLst>
                <a:ext uri="{FF2B5EF4-FFF2-40B4-BE49-F238E27FC236}">
                  <a16:creationId xmlns:a16="http://schemas.microsoft.com/office/drawing/2014/main" id="{2F0A392A-5506-FCD6-11DE-BB5FBA1C88B9}"/>
                </a:ext>
              </a:extLst>
            </p:cNvPr>
            <p:cNvSpPr txBox="1">
              <a:spLocks noChangeArrowheads="1"/>
            </p:cNvSpPr>
            <p:nvPr/>
          </p:nvSpPr>
          <p:spPr bwMode="auto">
            <a:xfrm>
              <a:off x="5123482" y="4079837"/>
              <a:ext cx="1091047" cy="43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GB" altLang="en-US" sz="1500" b="1">
                  <a:solidFill>
                    <a:srgbClr val="FF0000"/>
                  </a:solidFill>
                  <a:latin typeface="Arial Narrow" panose="020B0606020202030204" pitchFamily="34" charset="0"/>
                  <a:ea typeface="MS PGothic" panose="020B0600070205080204" pitchFamily="34" charset="-128"/>
                </a:rPr>
                <a:t>Laura</a:t>
              </a:r>
            </a:p>
          </p:txBody>
        </p:sp>
      </p:grpSp>
      <p:grpSp>
        <p:nvGrpSpPr>
          <p:cNvPr id="27" name="Group 26">
            <a:extLst>
              <a:ext uri="{FF2B5EF4-FFF2-40B4-BE49-F238E27FC236}">
                <a16:creationId xmlns:a16="http://schemas.microsoft.com/office/drawing/2014/main" id="{94219CD9-0DF9-5E4B-F683-3EA39CA19152}"/>
              </a:ext>
            </a:extLst>
          </p:cNvPr>
          <p:cNvGrpSpPr>
            <a:grpSpLocks/>
          </p:cNvGrpSpPr>
          <p:nvPr/>
        </p:nvGrpSpPr>
        <p:grpSpPr bwMode="auto">
          <a:xfrm>
            <a:off x="5986464" y="1528763"/>
            <a:ext cx="623923" cy="436960"/>
            <a:chOff x="6021611" y="2691169"/>
            <a:chExt cx="1107937" cy="580867"/>
          </a:xfrm>
        </p:grpSpPr>
        <p:sp>
          <p:nvSpPr>
            <p:cNvPr id="28" name="Oval 27">
              <a:extLst>
                <a:ext uri="{FF2B5EF4-FFF2-40B4-BE49-F238E27FC236}">
                  <a16:creationId xmlns:a16="http://schemas.microsoft.com/office/drawing/2014/main" id="{532882AE-024D-4EF8-5A46-44F412336FCA}"/>
                </a:ext>
              </a:extLst>
            </p:cNvPr>
            <p:cNvSpPr/>
            <p:nvPr/>
          </p:nvSpPr>
          <p:spPr bwMode="auto">
            <a:xfrm>
              <a:off x="6021611" y="3128006"/>
              <a:ext cx="143770" cy="14403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27" eaLnBrk="0" fontAlgn="base" hangingPunct="0">
                <a:spcBef>
                  <a:spcPct val="0"/>
                </a:spcBef>
                <a:spcAft>
                  <a:spcPct val="0"/>
                </a:spcAft>
                <a:defRPr/>
              </a:pPr>
              <a:endParaRPr lang="en-GB" sz="1950">
                <a:solidFill>
                  <a:srgbClr val="FF0000"/>
                </a:solidFill>
                <a:latin typeface="Arial Nova Cond"/>
              </a:endParaRPr>
            </a:p>
          </p:txBody>
        </p:sp>
        <p:sp>
          <p:nvSpPr>
            <p:cNvPr id="57357" name="TextBox 13">
              <a:extLst>
                <a:ext uri="{FF2B5EF4-FFF2-40B4-BE49-F238E27FC236}">
                  <a16:creationId xmlns:a16="http://schemas.microsoft.com/office/drawing/2014/main" id="{04D256E1-B405-ED7B-E4E5-BCF7753EBC1F}"/>
                </a:ext>
              </a:extLst>
            </p:cNvPr>
            <p:cNvSpPr txBox="1">
              <a:spLocks noChangeArrowheads="1"/>
            </p:cNvSpPr>
            <p:nvPr/>
          </p:nvSpPr>
          <p:spPr bwMode="auto">
            <a:xfrm>
              <a:off x="6161152" y="2691169"/>
              <a:ext cx="968396" cy="429595"/>
            </a:xfrm>
            <a:prstGeom prst="rect">
              <a:avLst/>
            </a:prstGeom>
            <a:noFill/>
            <a:ln>
              <a:noFill/>
            </a:ln>
          </p:spPr>
          <p:txBody>
            <a:bodyPr wrap="none">
              <a:spAutoFit/>
            </a:bodyPr>
            <a:lstStyle>
              <a:lvl1pPr eaLnBrk="0" hangingPunct="0">
                <a:defRPr sz="2100">
                  <a:solidFill>
                    <a:schemeClr val="tx1"/>
                  </a:solidFill>
                  <a:latin typeface="Arial Narrow" pitchFamily="34" charset="0"/>
                  <a:ea typeface="ＭＳ Ｐゴシック" charset="-128"/>
                </a:defRPr>
              </a:lvl1pPr>
              <a:lvl2pPr marL="742950" indent="-285750" eaLnBrk="0" hangingPunct="0">
                <a:defRPr sz="2100">
                  <a:solidFill>
                    <a:schemeClr val="tx1"/>
                  </a:solidFill>
                  <a:latin typeface="Arial Narrow" pitchFamily="34" charset="0"/>
                  <a:ea typeface="ＭＳ Ｐゴシック" charset="-128"/>
                </a:defRPr>
              </a:lvl2pPr>
              <a:lvl3pPr marL="1143000" indent="-228600" eaLnBrk="0" hangingPunct="0">
                <a:defRPr sz="2100">
                  <a:solidFill>
                    <a:schemeClr val="tx1"/>
                  </a:solidFill>
                  <a:latin typeface="Arial Narrow" pitchFamily="34" charset="0"/>
                  <a:ea typeface="ＭＳ Ｐゴシック" charset="-128"/>
                </a:defRPr>
              </a:lvl3pPr>
              <a:lvl4pPr marL="1600200" indent="-228600" eaLnBrk="0" hangingPunct="0">
                <a:defRPr sz="2100">
                  <a:solidFill>
                    <a:schemeClr val="tx1"/>
                  </a:solidFill>
                  <a:latin typeface="Arial Narrow" pitchFamily="34" charset="0"/>
                  <a:ea typeface="ＭＳ Ｐゴシック" charset="-128"/>
                </a:defRPr>
              </a:lvl4pPr>
              <a:lvl5pPr marL="2057400" indent="-228600" eaLnBrk="0" hangingPunct="0">
                <a:defRPr sz="2100">
                  <a:solidFill>
                    <a:schemeClr val="tx1"/>
                  </a:solidFill>
                  <a:latin typeface="Arial Narrow" pitchFamily="34" charset="0"/>
                  <a:ea typeface="ＭＳ Ｐゴシック" charset="-128"/>
                </a:defRPr>
              </a:lvl5pPr>
              <a:lvl6pPr marL="25146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6pPr>
              <a:lvl7pPr marL="29718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7pPr>
              <a:lvl8pPr marL="34290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8pPr>
              <a:lvl9pPr marL="3886200" indent="-228600" defTabSz="1087438" eaLnBrk="0" fontAlgn="base" hangingPunct="0">
                <a:spcBef>
                  <a:spcPct val="0"/>
                </a:spcBef>
                <a:spcAft>
                  <a:spcPct val="0"/>
                </a:spcAft>
                <a:defRPr sz="2100">
                  <a:solidFill>
                    <a:schemeClr val="tx1"/>
                  </a:solidFill>
                  <a:latin typeface="Arial Narrow" pitchFamily="34" charset="0"/>
                  <a:ea typeface="ＭＳ Ｐゴシック" charset="-128"/>
                </a:defRPr>
              </a:lvl9pPr>
            </a:lstStyle>
            <a:p>
              <a:pPr defTabSz="685800" eaLnBrk="1" fontAlgn="base" hangingPunct="1">
                <a:spcBef>
                  <a:spcPct val="0"/>
                </a:spcBef>
                <a:spcAft>
                  <a:spcPct val="0"/>
                </a:spcAft>
                <a:defRPr/>
              </a:pPr>
              <a:r>
                <a:rPr lang="en-GB" altLang="en-US" sz="1500" b="1" dirty="0">
                  <a:solidFill>
                    <a:srgbClr val="000000">
                      <a:lumMod val="60000"/>
                      <a:lumOff val="40000"/>
                    </a:srgbClr>
                  </a:solidFill>
                </a:rPr>
                <a:t>Jane</a:t>
              </a:r>
            </a:p>
          </p:txBody>
        </p:sp>
      </p:grpSp>
      <p:sp>
        <p:nvSpPr>
          <p:cNvPr id="2" name="Title 1">
            <a:extLst>
              <a:ext uri="{FF2B5EF4-FFF2-40B4-BE49-F238E27FC236}">
                <a16:creationId xmlns:a16="http://schemas.microsoft.com/office/drawing/2014/main" id="{DCF985F1-557B-05DB-BA8A-DFF385B25045}"/>
              </a:ext>
            </a:extLst>
          </p:cNvPr>
          <p:cNvSpPr>
            <a:spLocks noGrp="1"/>
          </p:cNvSpPr>
          <p:nvPr>
            <p:ph type="title"/>
          </p:nvPr>
        </p:nvSpPr>
        <p:spPr/>
        <p:txBody>
          <a:bodyPr/>
          <a:lstStyle/>
          <a:p>
            <a:pPr defTabSz="685783" eaLnBrk="1" fontAlgn="auto" hangingPunct="1">
              <a:spcAft>
                <a:spcPts val="0"/>
              </a:spcAft>
              <a:defRPr/>
            </a:pPr>
            <a:r>
              <a:rPr lang="en-GB" sz="2400" b="1" dirty="0">
                <a:latin typeface="Arial Nova Cond" panose="020B0506020202020204" pitchFamily="34" charset="0"/>
              </a:rPr>
              <a:t>AM</a:t>
            </a:r>
            <a:r>
              <a:rPr lang="ru-RU" sz="2400" b="1" dirty="0">
                <a:latin typeface="Arial Nova Cond" panose="020B0506020202020204" pitchFamily="34" charset="0"/>
              </a:rPr>
              <a:t>г</a:t>
            </a:r>
            <a:r>
              <a:rPr lang="en-GB" sz="2400" b="1" dirty="0">
                <a:latin typeface="Arial Nova Cond" panose="020B0506020202020204" pitchFamily="34" charset="0"/>
              </a:rPr>
              <a:t>, </a:t>
            </a:r>
            <a:r>
              <a:rPr lang="ru-RU" sz="2400" b="1" dirty="0">
                <a:latin typeface="Arial Nova Cond" panose="020B0506020202020204" pitchFamily="34" charset="0"/>
              </a:rPr>
              <a:t>ОВАРИАЛЬНЫЙ РЕЗЕРВ И ПЛАНИРОВАНИЕ СЕМЬИ</a:t>
            </a:r>
            <a:endParaRPr lang="en-US" sz="2400" b="1" dirty="0">
              <a:latin typeface="Arial Nova Cond" panose="020B0506020202020204" pitchFamily="34" charset="0"/>
            </a:endParaRPr>
          </a:p>
        </p:txBody>
      </p:sp>
      <p:sp>
        <p:nvSpPr>
          <p:cNvPr id="152587" name="TextBox 2">
            <a:extLst>
              <a:ext uri="{FF2B5EF4-FFF2-40B4-BE49-F238E27FC236}">
                <a16:creationId xmlns:a16="http://schemas.microsoft.com/office/drawing/2014/main" id="{249A81EF-E7D6-AC0E-467E-59ABE9035652}"/>
              </a:ext>
            </a:extLst>
          </p:cNvPr>
          <p:cNvSpPr txBox="1">
            <a:spLocks noChangeArrowheads="1"/>
          </p:cNvSpPr>
          <p:nvPr/>
        </p:nvSpPr>
        <p:spPr bwMode="auto">
          <a:xfrm>
            <a:off x="3006329" y="4937523"/>
            <a:ext cx="3750469" cy="16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006" tIns="24003" rIns="48006" bIns="240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GB" altLang="en-US" sz="750">
                <a:solidFill>
                  <a:srgbClr val="474C55"/>
                </a:solidFill>
              </a:rPr>
              <a:t>Broer et al., Hum Reprod Update 2014 </a:t>
            </a:r>
            <a:endParaRPr lang="en-US" altLang="en-US" sz="750">
              <a:solidFill>
                <a:srgbClr val="474C55"/>
              </a:solidFill>
            </a:endParaRPr>
          </a:p>
        </p:txBody>
      </p:sp>
    </p:spTree>
    <p:extLst>
      <p:ext uri="{BB962C8B-B14F-4D97-AF65-F5344CB8AC3E}">
        <p14:creationId xmlns:p14="http://schemas.microsoft.com/office/powerpoint/2010/main" val="25354507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F01C-A697-B47D-EB75-46E894C10661}"/>
              </a:ext>
            </a:extLst>
          </p:cNvPr>
          <p:cNvSpPr>
            <a:spLocks noGrp="1"/>
          </p:cNvSpPr>
          <p:nvPr>
            <p:ph type="title"/>
          </p:nvPr>
        </p:nvSpPr>
        <p:spPr/>
        <p:txBody>
          <a:bodyPr/>
          <a:lstStyle/>
          <a:p>
            <a:pPr defTabSz="685783" eaLnBrk="1" fontAlgn="auto" hangingPunct="1">
              <a:spcAft>
                <a:spcPts val="0"/>
              </a:spcAft>
              <a:defRPr/>
            </a:pPr>
            <a:r>
              <a:rPr lang="en-US" sz="2200" b="1" dirty="0"/>
              <a:t>AM</a:t>
            </a:r>
            <a:r>
              <a:rPr lang="ru-RU" sz="2200" b="1" dirty="0"/>
              <a:t>Г</a:t>
            </a:r>
            <a:r>
              <a:rPr lang="en-US" sz="2200" b="1" dirty="0"/>
              <a:t>:</a:t>
            </a:r>
            <a:r>
              <a:rPr lang="ru-RU" sz="2200" b="1" dirty="0"/>
              <a:t> референсные интервалЫ, ЗАВИСИМЫЕ ОТ ВОЗРАСТА</a:t>
            </a:r>
            <a:endParaRPr lang="en-US" sz="2200" b="1" dirty="0"/>
          </a:p>
        </p:txBody>
      </p:sp>
      <p:pic>
        <p:nvPicPr>
          <p:cNvPr id="154627" name="Picture 3">
            <a:extLst>
              <a:ext uri="{FF2B5EF4-FFF2-40B4-BE49-F238E27FC236}">
                <a16:creationId xmlns:a16="http://schemas.microsoft.com/office/drawing/2014/main" id="{7CB1E467-09FF-B343-6DF4-DF2779FBB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4" y="858441"/>
            <a:ext cx="458986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AB4C12-8A4B-B7CB-5C9B-3478F7F338D5}"/>
              </a:ext>
            </a:extLst>
          </p:cNvPr>
          <p:cNvSpPr txBox="1"/>
          <p:nvPr/>
        </p:nvSpPr>
        <p:spPr>
          <a:xfrm>
            <a:off x="-215504" y="3115866"/>
            <a:ext cx="2225279" cy="107722"/>
          </a:xfrm>
          <a:prstGeom prst="rect">
            <a:avLst/>
          </a:prstGeom>
          <a:noFill/>
        </p:spPr>
        <p:txBody>
          <a:bodyPr lIns="0" tIns="0" rIns="0" bIns="0">
            <a:spAutoFit/>
          </a:bodyPr>
          <a:lstStyle/>
          <a:p>
            <a:pPr algn="r" defTabSz="457189">
              <a:defRPr/>
            </a:pPr>
            <a:r>
              <a:rPr lang="en-US" sz="700" dirty="0">
                <a:solidFill>
                  <a:srgbClr val="474C55"/>
                </a:solidFill>
                <a:latin typeface="Arial"/>
              </a:rPr>
              <a:t>Access </a:t>
            </a:r>
            <a:r>
              <a:rPr lang="en-US" sz="700" dirty="0">
                <a:solidFill>
                  <a:srgbClr val="474C55"/>
                </a:solidFill>
                <a:latin typeface="Arial Nova Cond" panose="020B0506020202020204" pitchFamily="34" charset="0"/>
              </a:rPr>
              <a:t>AMH</a:t>
            </a:r>
            <a:r>
              <a:rPr lang="en-US" sz="700" dirty="0">
                <a:solidFill>
                  <a:srgbClr val="474C55"/>
                </a:solidFill>
                <a:latin typeface="Arial"/>
              </a:rPr>
              <a:t> Advanced Instructions for Use</a:t>
            </a:r>
          </a:p>
        </p:txBody>
      </p:sp>
      <p:sp>
        <p:nvSpPr>
          <p:cNvPr id="154629" name="TextBox 5">
            <a:extLst>
              <a:ext uri="{FF2B5EF4-FFF2-40B4-BE49-F238E27FC236}">
                <a16:creationId xmlns:a16="http://schemas.microsoft.com/office/drawing/2014/main" id="{0410042E-B9EF-2F4D-EAD8-D7C2556E1F68}"/>
              </a:ext>
            </a:extLst>
          </p:cNvPr>
          <p:cNvSpPr txBox="1">
            <a:spLocks noChangeArrowheads="1"/>
          </p:cNvSpPr>
          <p:nvPr/>
        </p:nvSpPr>
        <p:spPr bwMode="auto">
          <a:xfrm>
            <a:off x="197644" y="3227785"/>
            <a:ext cx="14037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600">
                <a:solidFill>
                  <a:srgbClr val="474C55"/>
                </a:solidFill>
                <a:latin typeface="Arial Nova Cond" panose="020B0506020202020204" pitchFamily="34" charset="0"/>
              </a:rPr>
              <a:t>C64104 C JUNE 2021</a:t>
            </a:r>
          </a:p>
        </p:txBody>
      </p:sp>
      <p:pic>
        <p:nvPicPr>
          <p:cNvPr id="154630" name="Picture 7">
            <a:extLst>
              <a:ext uri="{FF2B5EF4-FFF2-40B4-BE49-F238E27FC236}">
                <a16:creationId xmlns:a16="http://schemas.microsoft.com/office/drawing/2014/main" id="{EB700639-F636-2A9C-5B5B-3C227F366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391" y="3373042"/>
            <a:ext cx="7483078" cy="176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985ABF5-9B99-F6BE-4E1C-78C321C78C3B}"/>
              </a:ext>
            </a:extLst>
          </p:cNvPr>
          <p:cNvSpPr txBox="1"/>
          <p:nvPr/>
        </p:nvSpPr>
        <p:spPr>
          <a:xfrm>
            <a:off x="7380685" y="3212306"/>
            <a:ext cx="2225278" cy="107722"/>
          </a:xfrm>
          <a:prstGeom prst="rect">
            <a:avLst/>
          </a:prstGeom>
          <a:noFill/>
        </p:spPr>
        <p:txBody>
          <a:bodyPr lIns="0" tIns="0" rIns="0" bIns="0">
            <a:spAutoFit/>
          </a:bodyPr>
          <a:lstStyle/>
          <a:p>
            <a:pPr defTabSz="457189">
              <a:defRPr/>
            </a:pPr>
            <a:r>
              <a:rPr lang="en-US" sz="700" dirty="0" err="1">
                <a:solidFill>
                  <a:srgbClr val="474C55"/>
                </a:solidFill>
                <a:latin typeface="Arial Nova Cond" panose="020B0506020202020204" pitchFamily="34" charset="0"/>
              </a:rPr>
              <a:t>Guzov</a:t>
            </a:r>
            <a:r>
              <a:rPr lang="en-US" sz="700" dirty="0">
                <a:solidFill>
                  <a:srgbClr val="474C55"/>
                </a:solidFill>
                <a:latin typeface="Arial Nova Cond" panose="020B0506020202020204" pitchFamily="34" charset="0"/>
              </a:rPr>
              <a:t> et al. Poster EML, 2019</a:t>
            </a:r>
          </a:p>
        </p:txBody>
      </p:sp>
    </p:spTree>
    <p:extLst>
      <p:ext uri="{BB962C8B-B14F-4D97-AF65-F5344CB8AC3E}">
        <p14:creationId xmlns:p14="http://schemas.microsoft.com/office/powerpoint/2010/main" val="352373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2CD26230-B0AD-A3FC-FE11-70FD875A7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98" y="929693"/>
            <a:ext cx="4597004" cy="378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B33EE4EB-059B-EA80-7E2B-2394C00B8C20}"/>
              </a:ext>
            </a:extLst>
          </p:cNvPr>
          <p:cNvSpPr>
            <a:spLocks noChangeArrowheads="1"/>
          </p:cNvSpPr>
          <p:nvPr/>
        </p:nvSpPr>
        <p:spPr bwMode="auto">
          <a:xfrm>
            <a:off x="1993338" y="4395096"/>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900" dirty="0">
                <a:solidFill>
                  <a:srgbClr val="474C55"/>
                </a:solidFill>
                <a:latin typeface="MinionPro-Regular"/>
              </a:rPr>
              <a:t>Zehra Jamil et al.,</a:t>
            </a:r>
            <a:r>
              <a:rPr lang="ru-RU" altLang="en-US" sz="900" dirty="0">
                <a:solidFill>
                  <a:srgbClr val="474C55"/>
                </a:solidFill>
                <a:latin typeface="MinionPro-Regular"/>
              </a:rPr>
              <a:t> 2016</a:t>
            </a:r>
            <a:endParaRPr lang="en-US" altLang="en-US" sz="900" dirty="0">
              <a:solidFill>
                <a:srgbClr val="474C55"/>
              </a:solidFill>
              <a:latin typeface="MinionPro-Regular"/>
            </a:endParaRPr>
          </a:p>
          <a:p>
            <a:pPr defTabSz="685800" eaLnBrk="0" fontAlgn="base" hangingPunct="0">
              <a:spcBef>
                <a:spcPct val="0"/>
              </a:spcBef>
              <a:spcAft>
                <a:spcPct val="0"/>
              </a:spcAft>
            </a:pPr>
            <a:r>
              <a:rPr lang="en-US" altLang="en-US" sz="900" dirty="0" err="1">
                <a:solidFill>
                  <a:srgbClr val="474C55"/>
                </a:solidFill>
                <a:latin typeface="MinionPro-Regular"/>
              </a:rPr>
              <a:t>Hindawi</a:t>
            </a:r>
            <a:r>
              <a:rPr lang="en-US" altLang="en-US" sz="900" dirty="0">
                <a:solidFill>
                  <a:srgbClr val="474C55"/>
                </a:solidFill>
                <a:latin typeface="MinionPro-Regular"/>
              </a:rPr>
              <a:t> Publishing Corporation</a:t>
            </a:r>
          </a:p>
          <a:p>
            <a:pPr defTabSz="685800" eaLnBrk="0" fontAlgn="base" hangingPunct="0">
              <a:spcBef>
                <a:spcPct val="0"/>
              </a:spcBef>
              <a:spcAft>
                <a:spcPct val="0"/>
              </a:spcAft>
            </a:pPr>
            <a:r>
              <a:rPr lang="en-US" altLang="en-US" sz="900" dirty="0">
                <a:solidFill>
                  <a:srgbClr val="474C55"/>
                </a:solidFill>
                <a:latin typeface="MinionPro-Regular"/>
              </a:rPr>
              <a:t>Disease Markers</a:t>
            </a:r>
            <a:r>
              <a:rPr lang="ru-RU" altLang="en-US" sz="900" dirty="0">
                <a:solidFill>
                  <a:srgbClr val="474C55"/>
                </a:solidFill>
                <a:latin typeface="MinionPro-Regular"/>
              </a:rPr>
              <a:t> </a:t>
            </a:r>
            <a:r>
              <a:rPr lang="fr-FR" altLang="en-US" sz="900" dirty="0">
                <a:solidFill>
                  <a:srgbClr val="474C55"/>
                </a:solidFill>
                <a:latin typeface="MinionPro-Regular"/>
              </a:rPr>
              <a:t>Vol. 2016, Article ID 5246217</a:t>
            </a:r>
          </a:p>
          <a:p>
            <a:pPr defTabSz="685800" eaLnBrk="0" fontAlgn="base" hangingPunct="0">
              <a:spcBef>
                <a:spcPct val="0"/>
              </a:spcBef>
              <a:spcAft>
                <a:spcPct val="0"/>
              </a:spcAft>
            </a:pPr>
            <a:r>
              <a:rPr lang="en-US" altLang="en-US" sz="900" dirty="0">
                <a:solidFill>
                  <a:srgbClr val="474C55"/>
                </a:solidFill>
                <a:latin typeface="MinionPro-Regular"/>
              </a:rPr>
              <a:t>http://dx.doi.org/10.1155/2016/5246217</a:t>
            </a:r>
            <a:endParaRPr lang="en-US" altLang="en-US" sz="900" dirty="0">
              <a:solidFill>
                <a:srgbClr val="474C55"/>
              </a:solidFill>
            </a:endParaRPr>
          </a:p>
        </p:txBody>
      </p:sp>
      <p:sp>
        <p:nvSpPr>
          <p:cNvPr id="2" name="Title 1">
            <a:extLst>
              <a:ext uri="{FF2B5EF4-FFF2-40B4-BE49-F238E27FC236}">
                <a16:creationId xmlns:a16="http://schemas.microsoft.com/office/drawing/2014/main" id="{49F69A06-E6E7-6246-4044-EE502DDD064B}"/>
              </a:ext>
            </a:extLst>
          </p:cNvPr>
          <p:cNvSpPr>
            <a:spLocks noGrp="1"/>
          </p:cNvSpPr>
          <p:nvPr>
            <p:ph type="title"/>
          </p:nvPr>
        </p:nvSpPr>
        <p:spPr/>
        <p:txBody>
          <a:bodyPr>
            <a:normAutofit fontScale="90000"/>
          </a:bodyPr>
          <a:lstStyle/>
          <a:p>
            <a:r>
              <a:rPr lang="ru-RU" sz="2700" b="1" dirty="0">
                <a:latin typeface="Arial Nova Cond" panose="020B0506020202020204" pitchFamily="34" charset="0"/>
              </a:rPr>
              <a:t>Схематическое изображение прироста гормонов в фолликулярную фазу цикла яичников</a:t>
            </a:r>
            <a:br>
              <a:rPr lang="ru-RU" dirty="0"/>
            </a:br>
            <a:endParaRPr lang="en-US" dirty="0"/>
          </a:p>
        </p:txBody>
      </p:sp>
      <p:sp>
        <p:nvSpPr>
          <p:cNvPr id="4" name="TextBox 12">
            <a:extLst>
              <a:ext uri="{FF2B5EF4-FFF2-40B4-BE49-F238E27FC236}">
                <a16:creationId xmlns:a16="http://schemas.microsoft.com/office/drawing/2014/main" id="{C1E5F440-CD3C-2765-07A9-D0409A81B7E5}"/>
              </a:ext>
            </a:extLst>
          </p:cNvPr>
          <p:cNvSpPr txBox="1">
            <a:spLocks noChangeArrowheads="1"/>
          </p:cNvSpPr>
          <p:nvPr/>
        </p:nvSpPr>
        <p:spPr bwMode="auto">
          <a:xfrm>
            <a:off x="5180725" y="929693"/>
            <a:ext cx="360093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en-US" sz="1400" dirty="0">
              <a:latin typeface="Arial Nova Cond" panose="020B0506020202020204" pitchFamily="34" charset="0"/>
            </a:endParaRPr>
          </a:p>
          <a:p>
            <a:r>
              <a:rPr lang="ru-RU" altLang="en-US" sz="1400" dirty="0">
                <a:solidFill>
                  <a:schemeClr val="bg2"/>
                </a:solidFill>
                <a:latin typeface="Arial Nova Cond" panose="020B0506020202020204" pitchFamily="34" charset="0"/>
              </a:rPr>
              <a:t>•</a:t>
            </a:r>
            <a:r>
              <a:rPr lang="ru-RU" altLang="en-US" sz="1400" dirty="0">
                <a:latin typeface="Arial Nova Cond" panose="020B0506020202020204" pitchFamily="34" charset="0"/>
              </a:rPr>
              <a:t> Максимальная экспрессия отмечается в преантральных и антральных фолликулах (растущие фолликулы)</a:t>
            </a:r>
            <a:r>
              <a:rPr lang="en-US" altLang="en-US" sz="1400" dirty="0">
                <a:latin typeface="Arial Nova Cond" panose="020B0506020202020204" pitchFamily="34" charset="0"/>
              </a:rPr>
              <a:t>: </a:t>
            </a:r>
            <a:endParaRPr lang="ru-RU" altLang="en-US" sz="1400" dirty="0">
              <a:latin typeface="Arial Nova Cond" panose="020B0506020202020204" pitchFamily="34" charset="0"/>
            </a:endParaRPr>
          </a:p>
          <a:p>
            <a:endParaRPr lang="ru-RU" altLang="en-US" sz="1400" dirty="0">
              <a:solidFill>
                <a:schemeClr val="bg2"/>
              </a:solidFill>
              <a:latin typeface="Arial Nova Cond" panose="020B0506020202020204" pitchFamily="34" charset="0"/>
            </a:endParaRPr>
          </a:p>
          <a:p>
            <a:r>
              <a:rPr lang="en-US" altLang="en-US" sz="1400" dirty="0">
                <a:solidFill>
                  <a:schemeClr val="bg2"/>
                </a:solidFill>
                <a:latin typeface="Arial Nova Cond" panose="020B0506020202020204" pitchFamily="34" charset="0"/>
              </a:rPr>
              <a:t>  -  </a:t>
            </a:r>
            <a:r>
              <a:rPr lang="ru-RU" altLang="en-US" sz="1400" dirty="0">
                <a:latin typeface="Arial Nova Cond" panose="020B0506020202020204" pitchFamily="34" charset="0"/>
              </a:rPr>
              <a:t>Акцент на выработке АМГ на ранних стадиях развития фолликула, в отличие от всех других гормонов, которые высвобождаются на более поздних стадиях</a:t>
            </a:r>
            <a:endParaRPr lang="en-US" altLang="en-US" sz="1400" dirty="0">
              <a:latin typeface="Arial Nova Cond" panose="020B0506020202020204" pitchFamily="34" charset="0"/>
            </a:endParaRPr>
          </a:p>
          <a:p>
            <a:endParaRPr lang="ru-RU" altLang="en-US" sz="1400" dirty="0">
              <a:latin typeface="Arial Nova Cond" panose="020B0506020202020204" pitchFamily="34" charset="0"/>
            </a:endParaRPr>
          </a:p>
          <a:p>
            <a:r>
              <a:rPr lang="ru-RU" altLang="en-US" sz="1400" dirty="0">
                <a:solidFill>
                  <a:schemeClr val="bg2"/>
                </a:solidFill>
                <a:latin typeface="Arial Nova Cond" panose="020B0506020202020204" pitchFamily="34" charset="0"/>
              </a:rPr>
              <a:t>•</a:t>
            </a:r>
            <a:r>
              <a:rPr lang="ru-RU" altLang="en-US" sz="1400" dirty="0">
                <a:latin typeface="Arial Nova Cond" panose="020B0506020202020204" pitchFamily="34" charset="0"/>
              </a:rPr>
              <a:t> Экспрессия АМГ значительно снижена в зрелых фолликулах</a:t>
            </a:r>
          </a:p>
          <a:p>
            <a:endParaRPr lang="ru-RU" altLang="en-US" sz="1400" dirty="0">
              <a:latin typeface="Arial Nova Cond" panose="020B0506020202020204" pitchFamily="34" charset="0"/>
            </a:endParaRPr>
          </a:p>
          <a:p>
            <a:endParaRPr lang="en-US" altLang="en-US" sz="1400" dirty="0">
              <a:latin typeface="Arial Nova Cond" panose="020B0506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060047D-896C-2561-9046-707B60A70277}"/>
              </a:ext>
            </a:extLst>
          </p:cNvPr>
          <p:cNvSpPr>
            <a:spLocks noGrp="1"/>
          </p:cNvSpPr>
          <p:nvPr>
            <p:ph type="title"/>
          </p:nvPr>
        </p:nvSpPr>
        <p:spPr/>
        <p:txBody>
          <a:bodyPr/>
          <a:lstStyle/>
          <a:p>
            <a:pPr defTabSz="685783" eaLnBrk="1" fontAlgn="auto" hangingPunct="1">
              <a:spcAft>
                <a:spcPts val="0"/>
              </a:spcAft>
              <a:defRPr/>
            </a:pPr>
            <a:r>
              <a:rPr lang="ru-RU" altLang="en-US" sz="2400" b="1" dirty="0">
                <a:latin typeface="Arial Nova Cond" panose="020B0506020202020204" pitchFamily="34" charset="0"/>
              </a:rPr>
              <a:t>Схематическое изображение действия АМГ в яичнике </a:t>
            </a:r>
            <a:endParaRPr lang="az-Cyrl-AZ" altLang="en-US" sz="2400" b="1" dirty="0">
              <a:latin typeface="Arial Nova Cond" panose="020B0506020202020204" pitchFamily="34" charset="0"/>
            </a:endParaRPr>
          </a:p>
        </p:txBody>
      </p:sp>
      <p:pic>
        <p:nvPicPr>
          <p:cNvPr id="114691" name="Picture 6">
            <a:extLst>
              <a:ext uri="{FF2B5EF4-FFF2-40B4-BE49-F238E27FC236}">
                <a16:creationId xmlns:a16="http://schemas.microsoft.com/office/drawing/2014/main" id="{D7A7C13F-BE0B-202B-C61B-B256AAEC1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9" y="833438"/>
            <a:ext cx="5464969" cy="275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Box 8">
            <a:extLst>
              <a:ext uri="{FF2B5EF4-FFF2-40B4-BE49-F238E27FC236}">
                <a16:creationId xmlns:a16="http://schemas.microsoft.com/office/drawing/2014/main" id="{42B6AD67-BD07-94CB-9291-BE1A52E203C5}"/>
              </a:ext>
            </a:extLst>
          </p:cNvPr>
          <p:cNvSpPr txBox="1">
            <a:spLocks noChangeArrowheads="1"/>
          </p:cNvSpPr>
          <p:nvPr/>
        </p:nvSpPr>
        <p:spPr bwMode="auto">
          <a:xfrm>
            <a:off x="359569" y="3839048"/>
            <a:ext cx="87487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1200" dirty="0">
                <a:solidFill>
                  <a:srgbClr val="FF0000"/>
                </a:solidFill>
              </a:rPr>
              <a:t>-</a:t>
            </a:r>
            <a:r>
              <a:rPr lang="en-US" altLang="en-US" sz="1200" dirty="0">
                <a:solidFill>
                  <a:srgbClr val="474C55"/>
                </a:solidFill>
              </a:rPr>
              <a:t>   </a:t>
            </a:r>
            <a:r>
              <a:rPr lang="ru-RU" altLang="en-US" sz="1200" dirty="0">
                <a:solidFill>
                  <a:srgbClr val="474C55"/>
                </a:solidFill>
              </a:rPr>
              <a:t>АМГ, секретируемый гранулезными клетками небольших растущих фолликулов, ингибирует начальное рекрутирование фолликулов, ФСГ-зависимый рост и селекцию преантральных и малых антральных фолликулов</a:t>
            </a:r>
          </a:p>
          <a:p>
            <a:pPr defTabSz="685800" eaLnBrk="0" fontAlgn="base" hangingPunct="0">
              <a:spcBef>
                <a:spcPct val="0"/>
              </a:spcBef>
              <a:spcAft>
                <a:spcPct val="0"/>
              </a:spcAft>
            </a:pPr>
            <a:endParaRPr lang="ru-RU" altLang="en-US" sz="1200" dirty="0">
              <a:solidFill>
                <a:srgbClr val="474C55"/>
              </a:solidFill>
            </a:endParaRPr>
          </a:p>
          <a:p>
            <a:pPr defTabSz="685800" eaLnBrk="0" fontAlgn="base" hangingPunct="0">
              <a:spcBef>
                <a:spcPct val="0"/>
              </a:spcBef>
              <a:spcAft>
                <a:spcPct val="0"/>
              </a:spcAft>
            </a:pPr>
            <a:r>
              <a:rPr lang="en-US" altLang="en-US" sz="1200" dirty="0">
                <a:solidFill>
                  <a:srgbClr val="FF0000"/>
                </a:solidFill>
                <a:latin typeface="Arial Nova Cond" panose="020B0506020202020204" pitchFamily="34" charset="0"/>
              </a:rPr>
              <a:t>-</a:t>
            </a:r>
            <a:r>
              <a:rPr lang="en-US" altLang="en-US" sz="1200" dirty="0">
                <a:solidFill>
                  <a:srgbClr val="474C55"/>
                </a:solidFill>
                <a:latin typeface="Arial Nova Cond" panose="020B0506020202020204" pitchFamily="34" charset="0"/>
              </a:rPr>
              <a:t>  </a:t>
            </a:r>
            <a:r>
              <a:rPr lang="ru-RU" altLang="en-US" sz="1200" dirty="0">
                <a:solidFill>
                  <a:srgbClr val="474C55"/>
                </a:solidFill>
                <a:latin typeface="Arial Nova Cond" panose="020B0506020202020204" pitchFamily="34" charset="0"/>
              </a:rPr>
              <a:t>На вставке более подробно показано ингибирующее действие АМГ на ФСГ-индуцированную экспрессию CYP19a1, приводящую к снижению уровня эстрадиола (E2), и ингибирующее действие самого Е2 на экспрессию АМГ</a:t>
            </a:r>
          </a:p>
        </p:txBody>
      </p:sp>
      <p:sp>
        <p:nvSpPr>
          <p:cNvPr id="114693" name="TextBox 10">
            <a:extLst>
              <a:ext uri="{FF2B5EF4-FFF2-40B4-BE49-F238E27FC236}">
                <a16:creationId xmlns:a16="http://schemas.microsoft.com/office/drawing/2014/main" id="{4B877243-D114-344F-6CB3-0AB12B6A1BAB}"/>
              </a:ext>
            </a:extLst>
          </p:cNvPr>
          <p:cNvSpPr txBox="1">
            <a:spLocks noChangeArrowheads="1"/>
          </p:cNvSpPr>
          <p:nvPr/>
        </p:nvSpPr>
        <p:spPr bwMode="auto">
          <a:xfrm>
            <a:off x="3707606" y="3588544"/>
            <a:ext cx="12965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900" dirty="0">
                <a:solidFill>
                  <a:srgbClr val="474C55"/>
                </a:solidFill>
                <a:latin typeface="Arial Nova Cond" panose="020B0506020202020204" pitchFamily="34" charset="0"/>
              </a:rPr>
              <a:t>T - </a:t>
            </a:r>
            <a:r>
              <a:rPr lang="ru-RU" altLang="en-US" sz="900" dirty="0">
                <a:solidFill>
                  <a:srgbClr val="474C55"/>
                </a:solidFill>
                <a:latin typeface="Arial Nova Cond" panose="020B0506020202020204" pitchFamily="34" charset="0"/>
              </a:rPr>
              <a:t>тестостерон</a:t>
            </a:r>
            <a:endParaRPr lang="en-US" altLang="en-US" sz="900" dirty="0">
              <a:solidFill>
                <a:srgbClr val="474C55"/>
              </a:solidFill>
              <a:latin typeface="Arial Nova Cond" panose="020B0506020202020204" pitchFamily="34" charset="0"/>
            </a:endParaRPr>
          </a:p>
        </p:txBody>
      </p:sp>
      <p:sp>
        <p:nvSpPr>
          <p:cNvPr id="114694" name="TextBox 12">
            <a:extLst>
              <a:ext uri="{FF2B5EF4-FFF2-40B4-BE49-F238E27FC236}">
                <a16:creationId xmlns:a16="http://schemas.microsoft.com/office/drawing/2014/main" id="{2EA4A126-92A1-6C0A-B12E-ACCE85BDA5EF}"/>
              </a:ext>
            </a:extLst>
          </p:cNvPr>
          <p:cNvSpPr txBox="1">
            <a:spLocks noChangeArrowheads="1"/>
          </p:cNvSpPr>
          <p:nvPr/>
        </p:nvSpPr>
        <p:spPr bwMode="auto">
          <a:xfrm>
            <a:off x="2087166" y="4941094"/>
            <a:ext cx="351115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750">
                <a:solidFill>
                  <a:srgbClr val="474C55"/>
                </a:solidFill>
              </a:rPr>
              <a:t>Dewailly et al. Human Reproduction Update, Vol.20, No.3 pp. 370–385, 2014</a:t>
            </a:r>
          </a:p>
        </p:txBody>
      </p:sp>
      <p:pic>
        <p:nvPicPr>
          <p:cNvPr id="114695" name="Picture 2">
            <a:extLst>
              <a:ext uri="{FF2B5EF4-FFF2-40B4-BE49-F238E27FC236}">
                <a16:creationId xmlns:a16="http://schemas.microsoft.com/office/drawing/2014/main" id="{8277EB6C-FC7F-13DC-3DDC-9319563AA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582" y="788194"/>
            <a:ext cx="2637235" cy="306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TextBox 15">
            <a:extLst>
              <a:ext uri="{FF2B5EF4-FFF2-40B4-BE49-F238E27FC236}">
                <a16:creationId xmlns:a16="http://schemas.microsoft.com/office/drawing/2014/main" id="{A515C0FF-C434-7D26-9F64-AD1A49BB3C6C}"/>
              </a:ext>
            </a:extLst>
          </p:cNvPr>
          <p:cNvSpPr txBox="1">
            <a:spLocks noChangeArrowheads="1"/>
          </p:cNvSpPr>
          <p:nvPr/>
        </p:nvSpPr>
        <p:spPr bwMode="auto">
          <a:xfrm>
            <a:off x="7325917" y="3740944"/>
            <a:ext cx="1583531"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675">
                <a:solidFill>
                  <a:srgbClr val="474C55"/>
                </a:solidFill>
                <a:latin typeface="Arial Nova Cond" panose="020B0506020202020204" pitchFamily="34" charset="0"/>
              </a:rPr>
              <a:t>Image from: http://sbi4u3.weebly.com</a:t>
            </a:r>
          </a:p>
        </p:txBody>
      </p:sp>
      <p:sp>
        <p:nvSpPr>
          <p:cNvPr id="114697" name="TextBox 16">
            <a:extLst>
              <a:ext uri="{FF2B5EF4-FFF2-40B4-BE49-F238E27FC236}">
                <a16:creationId xmlns:a16="http://schemas.microsoft.com/office/drawing/2014/main" id="{947B9BA0-1D0E-D1C7-BDEE-4C840DCEDA65}"/>
              </a:ext>
            </a:extLst>
          </p:cNvPr>
          <p:cNvSpPr txBox="1">
            <a:spLocks noChangeArrowheads="1"/>
          </p:cNvSpPr>
          <p:nvPr/>
        </p:nvSpPr>
        <p:spPr bwMode="auto">
          <a:xfrm>
            <a:off x="6354366" y="672704"/>
            <a:ext cx="214193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ru-RU" altLang="en-US" sz="1050" b="1" dirty="0">
                <a:solidFill>
                  <a:srgbClr val="474C55"/>
                </a:solidFill>
                <a:latin typeface="Arial Nova Cond" panose="020B0506020202020204" pitchFamily="34" charset="0"/>
              </a:rPr>
              <a:t>Фазы менструального цикла</a:t>
            </a:r>
            <a:endParaRPr lang="en-US" altLang="en-US" sz="1050" b="1" dirty="0">
              <a:solidFill>
                <a:srgbClr val="474C55"/>
              </a:solidFill>
              <a:latin typeface="Arial Nova Cond" panose="020B0506020202020204" pitchFamily="34" charset="0"/>
            </a:endParaRPr>
          </a:p>
        </p:txBody>
      </p:sp>
    </p:spTree>
  </p:cSld>
  <p:clrMapOvr>
    <a:masterClrMapping/>
  </p:clrMapOvr>
</p:sld>
</file>

<file path=ppt/theme/theme1.xml><?xml version="1.0" encoding="utf-8"?>
<a:theme xmlns:a="http://schemas.openxmlformats.org/drawingml/2006/main" name="1_BEC Global Theme">
  <a:themeElements>
    <a:clrScheme name="Beckman Coulter">
      <a:dk1>
        <a:srgbClr val="474C55"/>
      </a:dk1>
      <a:lt1>
        <a:sysClr val="window" lastClr="FFFFFF"/>
      </a:lt1>
      <a:dk2>
        <a:srgbClr val="000000"/>
      </a:dk2>
      <a:lt2>
        <a:srgbClr val="EA1C2C"/>
      </a:lt2>
      <a:accent1>
        <a:srgbClr val="811167"/>
      </a:accent1>
      <a:accent2>
        <a:srgbClr val="00A9E0"/>
      </a:accent2>
      <a:accent3>
        <a:srgbClr val="006298"/>
      </a:accent3>
      <a:accent4>
        <a:srgbClr val="7C878E"/>
      </a:accent4>
      <a:accent5>
        <a:srgbClr val="00927C"/>
      </a:accent5>
      <a:accent6>
        <a:srgbClr val="F2B740"/>
      </a:accent6>
      <a:hlink>
        <a:srgbClr val="0000FF"/>
      </a:hlink>
      <a:folHlink>
        <a:srgbClr val="811167"/>
      </a:folHlink>
    </a:clrScheme>
    <a:fontScheme name="Arial Nova">
      <a:majorFont>
        <a:latin typeface="Arial Nova Cond"/>
        <a:ea typeface=""/>
        <a:cs typeface=""/>
      </a:majorFont>
      <a:minorFont>
        <a:latin typeface="Arial Nova C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173736" indent="-173736" algn="l">
          <a:spcBef>
            <a:spcPts val="375"/>
          </a:spcBef>
          <a:spcAft>
            <a:spcPts val="400"/>
          </a:spcAft>
          <a:buClr>
            <a:srgbClr val="EA1C2C"/>
          </a:buClr>
          <a:buFont typeface="Arial" panose="020B0604020202020204" pitchFamily="34" charset="0"/>
          <a:buChar char="•"/>
          <a:defRPr sz="1600" dirty="0" err="1" smtClean="0">
            <a:solidFill>
              <a:srgbClr val="474C55"/>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EC Global Theme">
  <a:themeElements>
    <a:clrScheme name="Beckman Colors">
      <a:dk1>
        <a:srgbClr val="474C55"/>
      </a:dk1>
      <a:lt1>
        <a:srgbClr val="FFFFFF"/>
      </a:lt1>
      <a:dk2>
        <a:srgbClr val="000000"/>
      </a:dk2>
      <a:lt2>
        <a:srgbClr val="EA1C2C"/>
      </a:lt2>
      <a:accent1>
        <a:srgbClr val="811167"/>
      </a:accent1>
      <a:accent2>
        <a:srgbClr val="00A9E0"/>
      </a:accent2>
      <a:accent3>
        <a:srgbClr val="006298"/>
      </a:accent3>
      <a:accent4>
        <a:srgbClr val="7C878E"/>
      </a:accent4>
      <a:accent5>
        <a:srgbClr val="00927C"/>
      </a:accent5>
      <a:accent6>
        <a:srgbClr val="F2B740"/>
      </a:accent6>
      <a:hlink>
        <a:srgbClr val="0000FF"/>
      </a:hlink>
      <a:folHlink>
        <a:srgbClr val="811167"/>
      </a:folHlink>
    </a:clrScheme>
    <a:fontScheme name="Arial Nova">
      <a:majorFont>
        <a:latin typeface="Arial Nova Cond"/>
        <a:ea typeface=""/>
        <a:cs typeface=""/>
      </a:majorFont>
      <a:minorFont>
        <a:latin typeface="Arial Nova C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173736" indent="-173736" algn="l">
          <a:spcBef>
            <a:spcPts val="375"/>
          </a:spcBef>
          <a:spcAft>
            <a:spcPts val="400"/>
          </a:spcAft>
          <a:buClr>
            <a:srgbClr val="EA1C2C"/>
          </a:buClr>
          <a:buFont typeface="Arial" panose="020B0604020202020204" pitchFamily="34" charset="0"/>
          <a:buChar char="•"/>
          <a:defRPr sz="1600" dirty="0" err="1" smtClean="0">
            <a:solidFill>
              <a:srgbClr val="474C55"/>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C Global Theme">
  <a:themeElements>
    <a:clrScheme name="Beckman Coulter">
      <a:dk1>
        <a:srgbClr val="474C55"/>
      </a:dk1>
      <a:lt1>
        <a:srgbClr val="FFFFFF"/>
      </a:lt1>
      <a:dk2>
        <a:srgbClr val="000000"/>
      </a:dk2>
      <a:lt2>
        <a:srgbClr val="EA1C2C"/>
      </a:lt2>
      <a:accent1>
        <a:srgbClr val="811167"/>
      </a:accent1>
      <a:accent2>
        <a:srgbClr val="00A9E0"/>
      </a:accent2>
      <a:accent3>
        <a:srgbClr val="006298"/>
      </a:accent3>
      <a:accent4>
        <a:srgbClr val="7C878E"/>
      </a:accent4>
      <a:accent5>
        <a:srgbClr val="00927C"/>
      </a:accent5>
      <a:accent6>
        <a:srgbClr val="F2B740"/>
      </a:accent6>
      <a:hlink>
        <a:srgbClr val="00A9E0"/>
      </a:hlink>
      <a:folHlink>
        <a:srgbClr val="811167"/>
      </a:folHlink>
    </a:clrScheme>
    <a:fontScheme name="Arial Nova">
      <a:majorFont>
        <a:latin typeface="Arial Nova Cond"/>
        <a:ea typeface=""/>
        <a:cs typeface=""/>
      </a:majorFont>
      <a:minorFont>
        <a:latin typeface="Arial Nova C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173736" indent="-173736" algn="l">
          <a:spcBef>
            <a:spcPts val="375"/>
          </a:spcBef>
          <a:spcAft>
            <a:spcPts val="400"/>
          </a:spcAft>
          <a:buClr>
            <a:srgbClr val="EA1C2C"/>
          </a:buClr>
          <a:buFont typeface="Arial" panose="020B0604020202020204" pitchFamily="34" charset="0"/>
          <a:buChar char="•"/>
          <a:defRPr sz="1600" dirty="0" err="1" smtClean="0">
            <a:solidFill>
              <a:srgbClr val="474C55"/>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H Gen II issues 2407 v2 pptx (2)">
  <a:themeElements>
    <a:clrScheme name="Lab Forward">
      <a:dk1>
        <a:srgbClr val="000000"/>
      </a:dk1>
      <a:lt1>
        <a:srgbClr val="FFFFFF"/>
      </a:lt1>
      <a:dk2>
        <a:srgbClr val="595959"/>
      </a:dk2>
      <a:lt2>
        <a:srgbClr val="E5E5E5"/>
      </a:lt2>
      <a:accent1>
        <a:srgbClr val="ED1C24"/>
      </a:accent1>
      <a:accent2>
        <a:srgbClr val="BF0A0F"/>
      </a:accent2>
      <a:accent3>
        <a:srgbClr val="808080"/>
      </a:accent3>
      <a:accent4>
        <a:srgbClr val="FFFFFF"/>
      </a:accent4>
      <a:accent5>
        <a:srgbClr val="AAE2CA"/>
      </a:accent5>
      <a:accent6>
        <a:srgbClr val="2D2DB9"/>
      </a:accent6>
      <a:hlink>
        <a:srgbClr val="FF0000"/>
      </a:hlink>
      <a:folHlink>
        <a:srgbClr val="7030A0"/>
      </a:folHlink>
    </a:clrScheme>
    <a:fontScheme name="Lab Forward">
      <a:majorFont>
        <a:latin typeface="Libel Suit"/>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688262F37A7149B42B05C991BD05DE" ma:contentTypeVersion="9946" ma:contentTypeDescription="Create a new document." ma:contentTypeScope="" ma:versionID="1b79b062c27160703c6eae6bbbab2d55">
  <xsd:schema xmlns:xsd="http://www.w3.org/2001/XMLSchema" xmlns:xs="http://www.w3.org/2001/XMLSchema" xmlns:p="http://schemas.microsoft.com/office/2006/metadata/properties" xmlns:ns2="80e3fdf3-b8d7-48c4-8ec4-804b65f5a326" xmlns:ns3="3996e5da-937f-41ce-bf32-f2819070bfa9" targetNamespace="http://schemas.microsoft.com/office/2006/metadata/properties" ma:root="true" ma:fieldsID="26c393046bc094db52026ee12a329359" ns2:_="" ns3:_="">
    <xsd:import namespace="80e3fdf3-b8d7-48c4-8ec4-804b65f5a326"/>
    <xsd:import namespace="3996e5da-937f-41ce-bf32-f2819070bfa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3fdf3-b8d7-48c4-8ec4-804b65f5a3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0506ce2-5aff-4aea-8c9e-c6ac8680b630}" ma:internalName="TaxCatchAll" ma:showField="CatchAllData" ma:web="80e3fdf3-b8d7-48c4-8ec4-804b65f5a3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96e5da-937f-41ce-bf32-f2819070bf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93bb2c-950b-4672-b623-c5bc4517d6a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80e3fdf3-b8d7-48c4-8ec4-804b65f5a326">
      <UserInfo>
        <DisplayName>Murray, Jackie (Jacqueline) D</DisplayName>
        <AccountId>15</AccountId>
        <AccountType/>
      </UserInfo>
    </SharedWithUsers>
    <lcf76f155ced4ddcb4097134ff3c332f xmlns="3996e5da-937f-41ce-bf32-f2819070bfa9">
      <Terms xmlns="http://schemas.microsoft.com/office/infopath/2007/PartnerControls"/>
    </lcf76f155ced4ddcb4097134ff3c332f>
    <TaxCatchAll xmlns="80e3fdf3-b8d7-48c4-8ec4-804b65f5a326" xsi:nil="true"/>
    <_dlc_DocId xmlns="80e3fdf3-b8d7-48c4-8ec4-804b65f5a326">CW37EHAXDNJD-694440542-2259</_dlc_DocId>
    <_dlc_DocIdUrl xmlns="80e3fdf3-b8d7-48c4-8ec4-804b65f5a326">
      <Url>https://danaher.sharepoint.com/sites/Beckman/hr/_layouts/15/DocIdRedir.aspx?ID=CW37EHAXDNJD-694440542-2259</Url>
      <Description>CW37EHAXDNJD-694440542-2259</Description>
    </_dlc_DocIdUrl>
  </documentManagement>
</p:properties>
</file>

<file path=customXml/itemProps1.xml><?xml version="1.0" encoding="utf-8"?>
<ds:datastoreItem xmlns:ds="http://schemas.openxmlformats.org/officeDocument/2006/customXml" ds:itemID="{3B0ABD7E-8946-4726-9C35-E5553DEB5525}">
  <ds:schemaRefs>
    <ds:schemaRef ds:uri="http://schemas.microsoft.com/sharepoint/events"/>
  </ds:schemaRefs>
</ds:datastoreItem>
</file>

<file path=customXml/itemProps2.xml><?xml version="1.0" encoding="utf-8"?>
<ds:datastoreItem xmlns:ds="http://schemas.openxmlformats.org/officeDocument/2006/customXml" ds:itemID="{F0709A0A-3A42-4140-B44D-30C247C38A27}">
  <ds:schemaRefs>
    <ds:schemaRef ds:uri="http://schemas.microsoft.com/sharepoint/v3/contenttype/forms"/>
  </ds:schemaRefs>
</ds:datastoreItem>
</file>

<file path=customXml/itemProps3.xml><?xml version="1.0" encoding="utf-8"?>
<ds:datastoreItem xmlns:ds="http://schemas.openxmlformats.org/officeDocument/2006/customXml" ds:itemID="{BB4573EC-2153-47D2-9596-961C3C974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3fdf3-b8d7-48c4-8ec4-804b65f5a326"/>
    <ds:schemaRef ds:uri="3996e5da-937f-41ce-bf32-f2819070b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12E7DAF-F728-4071-BB36-4D87BC6D5741}">
  <ds:schemaRefs>
    <ds:schemaRef ds:uri="067ac961-fe2d-4729-8819-5a6a277ae28f"/>
    <ds:schemaRef ds:uri="1a9519d3-5b96-4bf2-bb31-52d2c46349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370a9c-6673-41df-98f6-9acf9f82e49b"/>
    <ds:schemaRef ds:uri="80e3fdf3-b8d7-48c4-8ec4-804b65f5a326"/>
    <ds:schemaRef ds:uri="3996e5da-937f-41ce-bf32-f2819070bfa9"/>
  </ds:schemaRefs>
</ds:datastoreItem>
</file>

<file path=docProps/app.xml><?xml version="1.0" encoding="utf-8"?>
<Properties xmlns="http://schemas.openxmlformats.org/officeDocument/2006/extended-properties" xmlns:vt="http://schemas.openxmlformats.org/officeDocument/2006/docPropsVTypes">
  <TotalTime>28714</TotalTime>
  <Words>3658</Words>
  <Application>Microsoft Office PowerPoint</Application>
  <PresentationFormat>On-screen Show (16:9)</PresentationFormat>
  <Paragraphs>490</Paragraphs>
  <Slides>29</Slides>
  <Notes>18</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50" baseType="lpstr">
      <vt:lpstr>AdvOT041ce648.B</vt:lpstr>
      <vt:lpstr>AdvOT10f0fcb1</vt:lpstr>
      <vt:lpstr>Arial</vt:lpstr>
      <vt:lpstr>Arial Narrow</vt:lpstr>
      <vt:lpstr>Arial Nova</vt:lpstr>
      <vt:lpstr>Arial Nova Cond</vt:lpstr>
      <vt:lpstr>Arial Nova Cond Light</vt:lpstr>
      <vt:lpstr>Calibri</vt:lpstr>
      <vt:lpstr>Courier New</vt:lpstr>
      <vt:lpstr>HelveticaNeueLT Std Lt</vt:lpstr>
      <vt:lpstr>Libel Suit</vt:lpstr>
      <vt:lpstr>Lucida Grande</vt:lpstr>
      <vt:lpstr>MinionPro-Regular</vt:lpstr>
      <vt:lpstr>System Font Regular</vt:lpstr>
      <vt:lpstr>Times New Roman</vt:lpstr>
      <vt:lpstr>Wingdings</vt:lpstr>
      <vt:lpstr>1_BEC Global Theme</vt:lpstr>
      <vt:lpstr>2_BEC Global Theme</vt:lpstr>
      <vt:lpstr>BEC Global Theme</vt:lpstr>
      <vt:lpstr>AMH Gen II issues 2407 v2 pptx (2)</vt:lpstr>
      <vt:lpstr>Document</vt:lpstr>
      <vt:lpstr>АМГ в оценке овариального резерва и не только</vt:lpstr>
      <vt:lpstr>Овариальный резерв</vt:lpstr>
      <vt:lpstr>Овариальный резерв</vt:lpstr>
      <vt:lpstr>овариальный резерв</vt:lpstr>
      <vt:lpstr>Снижение уровня АМГ в течение жизни женщины </vt:lpstr>
      <vt:lpstr>AMг, ОВАРИАЛЬНЫЙ РЕЗЕРВ И ПЛАНИРОВАНИЕ СЕМЬИ</vt:lpstr>
      <vt:lpstr>AMГ: референсные интервалЫ, ЗАВИСИМЫЕ ОТ ВОЗРАСТА</vt:lpstr>
      <vt:lpstr>Схематическое изображение прироста гормонов в фолликулярную фазу цикла яичников </vt:lpstr>
      <vt:lpstr>Схематическое изображение действия АМГ в яичнике </vt:lpstr>
      <vt:lpstr>Уровень амг во время менструального цикла: противоречивы ли результаты?  </vt:lpstr>
      <vt:lpstr>PowerPoint Presentation</vt:lpstr>
      <vt:lpstr>Биологическая вариация присутствует у всех маркеров</vt:lpstr>
      <vt:lpstr>Влияние разных факторов на АМГ</vt:lpstr>
      <vt:lpstr>Набор АМГ (Access AMH) – исторический очерк  </vt:lpstr>
      <vt:lpstr>Корреляция методов: AMH Gen II (ручной) vs Access AMH (автоматический) </vt:lpstr>
      <vt:lpstr>Сравнение методов: AMH Gen II (ручной) vs       Access AMH (автоматический)  </vt:lpstr>
      <vt:lpstr>Access AMH vs AMH Gen II: сравнение на всем  диапазоне концентраций </vt:lpstr>
      <vt:lpstr>Access AMH vs AMH Gen II: сравнение на низком диапазоне концентраций_День 1</vt:lpstr>
      <vt:lpstr>Абсолютное и относительное смещение при сравнении результатов автоматического теста Аccess АМН и  ручного теста AMH Gen II</vt:lpstr>
      <vt:lpstr>Зарубежный опыт: J. van Helden, R.Weiskirchen </vt:lpstr>
      <vt:lpstr>4 группы “пациентов с низким прогнозом” при ВРТ в соответствии со стратификацией POSEIDON, основанной на количестве и качестве ооцитов</vt:lpstr>
      <vt:lpstr>Пороговые значения (автоматический метод Access AMH):   АМГ и овариальный ответ</vt:lpstr>
      <vt:lpstr>Номограмма расчета стартовой дозы фсг на основе возраста, АМГ и фсг</vt:lpstr>
      <vt:lpstr>Взаимозаменяеомость методов AMГ при подборе персонализированной дозы ФСГ в циклах ВРТ</vt:lpstr>
      <vt:lpstr>PowerPoint Presentation</vt:lpstr>
      <vt:lpstr> Комбинация биомаркеров, улучшающих прогноз </vt:lpstr>
      <vt:lpstr>ОЦЕНКА ОВАРАЛЬНОГО РЕЗЕРВА: АМГ</vt:lpstr>
      <vt:lpstr>ACCESS AMH: преимущества </vt:lpstr>
      <vt:lpstr>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USE</dc:title>
  <dc:creator>Blazejczyk, Ania (Anna) M</dc:creator>
  <cp:lastModifiedBy>Ruzhanskaya, Anna Vladislavovna</cp:lastModifiedBy>
  <cp:revision>551</cp:revision>
  <dcterms:created xsi:type="dcterms:W3CDTF">2020-12-22T23:54:20Z</dcterms:created>
  <dcterms:modified xsi:type="dcterms:W3CDTF">2023-11-02T18:58:03Z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0x010100DF688262F37A7149B42B05C991BD05DE</vt:lpwstr>
  </property>
  <property fmtid="{D5CDD505-2E9C-101B-9397-08002B2CF9AE}" pid="3" name="ClassificationContentMarkingFooterLocations">
    <vt:lpwstr>1_BEC Global Theme:13\2_BEC Global Theme:13\BEC Global Theme:11</vt:lpwstr>
  </property>
  <property fmtid="{D5CDD505-2E9C-101B-9397-08002B2CF9AE}" pid="4" name="ClassificationContentMarkingFooterText">
    <vt:lpwstr>Confidential - Company Proprietary</vt:lpwstr>
  </property>
  <property fmtid="{D5CDD505-2E9C-101B-9397-08002B2CF9AE}" pid="5" name="MSIP_Label_631ef649-45d3-4e5d-80df-d43468de9a5e_Enabled">
    <vt:lpwstr>true</vt:lpwstr>
  </property>
  <property fmtid="{D5CDD505-2E9C-101B-9397-08002B2CF9AE}" pid="6" name="MSIP_Label_631ef649-45d3-4e5d-80df-d43468de9a5e_SetDate">
    <vt:lpwstr>2022-03-25T16:54:19Z</vt:lpwstr>
  </property>
  <property fmtid="{D5CDD505-2E9C-101B-9397-08002B2CF9AE}" pid="7" name="MSIP_Label_631ef649-45d3-4e5d-80df-d43468de9a5e_Method">
    <vt:lpwstr>Privileged</vt:lpwstr>
  </property>
  <property fmtid="{D5CDD505-2E9C-101B-9397-08002B2CF9AE}" pid="8" name="MSIP_Label_631ef649-45d3-4e5d-80df-d43468de9a5e_Name">
    <vt:lpwstr>Unclassified</vt:lpwstr>
  </property>
  <property fmtid="{D5CDD505-2E9C-101B-9397-08002B2CF9AE}" pid="9" name="MSIP_Label_631ef649-45d3-4e5d-80df-d43468de9a5e_SiteId">
    <vt:lpwstr>771c9c47-7f24-44dc-958e-34f8713a8394</vt:lpwstr>
  </property>
  <property fmtid="{D5CDD505-2E9C-101B-9397-08002B2CF9AE}" pid="10" name="MSIP_Label_631ef649-45d3-4e5d-80df-d43468de9a5e_ActionId">
    <vt:lpwstr>8305516f-05c1-44a7-bf88-88be2b3c3fa3</vt:lpwstr>
  </property>
  <property fmtid="{D5CDD505-2E9C-101B-9397-08002B2CF9AE}" pid="11" name="MSIP_Label_631ef649-45d3-4e5d-80df-d43468de9a5e_ContentBits">
    <vt:lpwstr>0</vt:lpwstr>
  </property>
  <property fmtid="{D5CDD505-2E9C-101B-9397-08002B2CF9AE}" pid="12" name="_dlc_DocIdItemGuid">
    <vt:lpwstr>ceac544f-6843-4a2c-8f5b-aa0d1184e320</vt:lpwstr>
  </property>
</Properties>
</file>